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6"/>
  </p:notesMasterIdLst>
  <p:sldIdLst>
    <p:sldId id="257" r:id="rId5"/>
    <p:sldId id="286" r:id="rId6"/>
    <p:sldId id="275" r:id="rId7"/>
    <p:sldId id="273" r:id="rId8"/>
    <p:sldId id="283" r:id="rId9"/>
    <p:sldId id="271" r:id="rId10"/>
    <p:sldId id="276" r:id="rId11"/>
    <p:sldId id="274" r:id="rId12"/>
    <p:sldId id="294" r:id="rId13"/>
    <p:sldId id="285" r:id="rId14"/>
    <p:sldId id="284" r:id="rId15"/>
    <p:sldId id="289" r:id="rId16"/>
    <p:sldId id="290" r:id="rId17"/>
    <p:sldId id="293" r:id="rId18"/>
    <p:sldId id="268" r:id="rId19"/>
    <p:sldId id="291" r:id="rId20"/>
    <p:sldId id="295" r:id="rId21"/>
    <p:sldId id="296" r:id="rId22"/>
    <p:sldId id="269" r:id="rId23"/>
    <p:sldId id="292" r:id="rId24"/>
    <p:sldId id="270" r:id="rId25"/>
  </p:sldIdLst>
  <p:sldSz cx="12192000" cy="6858000"/>
  <p:notesSz cx="6858000" cy="9144000"/>
  <p:embeddedFontLst>
    <p:embeddedFont>
      <p:font typeface="等线" panose="02010600030101010101" pitchFamily="2" charset="-122"/>
      <p:regular r:id="rId27"/>
      <p:bold r:id="rId28"/>
    </p:embeddedFont>
    <p:embeddedFont>
      <p:font typeface="Imperial Sans Text" panose="020B0604020202020204" charset="0"/>
      <p:regular r:id="rId29"/>
      <p:bold r:id="rId30"/>
    </p:embeddedFont>
    <p:embeddedFont>
      <p:font typeface="Imperial Sans Text Semibold" panose="020B0604020202020204" charset="0"/>
      <p:bold r:id="rId31"/>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C97BB94-0726-0D44-67D6-8B6D9C37C415}" name="Dong, Gaoqi" initials="" userId="S::gd524@ic.ac.uk::47acdf88-a1e8-4a99-92e8-8a43a5cd4001" providerId="AD"/>
  <p188:author id="{991F9FB5-3672-3383-2BBF-DC46E3EF557B}" name="Zhang, Ziqi" initials="ZZ" userId="S::zz4321@ic.ac.uk::409e9b71-680d-4272-8e06-989b7b9a32a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g, Gaoqi" userId="S::gd524@ic.ac.uk::47acdf88-a1e8-4a99-92e8-8a43a5cd4001" providerId="AD" clId="Web-{31CA093B-B399-1684-619E-3E3B15CFBED7}"/>
    <pc:docChg chg="addSld modSld sldOrd">
      <pc:chgData name="Dong, Gaoqi" userId="S::gd524@ic.ac.uk::47acdf88-a1e8-4a99-92e8-8a43a5cd4001" providerId="AD" clId="Web-{31CA093B-B399-1684-619E-3E3B15CFBED7}" dt="2025-03-21T10:22:42.050" v="608"/>
      <pc:docMkLst>
        <pc:docMk/>
      </pc:docMkLst>
      <pc:sldChg chg="modSp">
        <pc:chgData name="Dong, Gaoqi" userId="S::gd524@ic.ac.uk::47acdf88-a1e8-4a99-92e8-8a43a5cd4001" providerId="AD" clId="Web-{31CA093B-B399-1684-619E-3E3B15CFBED7}" dt="2025-03-21T09:41:09.208" v="0" actId="20577"/>
        <pc:sldMkLst>
          <pc:docMk/>
          <pc:sldMk cId="266826683" sldId="257"/>
        </pc:sldMkLst>
        <pc:spChg chg="mod">
          <ac:chgData name="Dong, Gaoqi" userId="S::gd524@ic.ac.uk::47acdf88-a1e8-4a99-92e8-8a43a5cd4001" providerId="AD" clId="Web-{31CA093B-B399-1684-619E-3E3B15CFBED7}" dt="2025-03-21T09:41:09.208" v="0" actId="20577"/>
          <ac:spMkLst>
            <pc:docMk/>
            <pc:sldMk cId="266826683" sldId="257"/>
            <ac:spMk id="3" creationId="{0108A084-C83B-B1BA-F1C8-58ED2C96F318}"/>
          </ac:spMkLst>
        </pc:spChg>
      </pc:sldChg>
      <pc:sldChg chg="delSp">
        <pc:chgData name="Dong, Gaoqi" userId="S::gd524@ic.ac.uk::47acdf88-a1e8-4a99-92e8-8a43a5cd4001" providerId="AD" clId="Web-{31CA093B-B399-1684-619E-3E3B15CFBED7}" dt="2025-03-21T10:19:31.044" v="528"/>
        <pc:sldMkLst>
          <pc:docMk/>
          <pc:sldMk cId="4209818695" sldId="268"/>
        </pc:sldMkLst>
        <pc:spChg chg="del">
          <ac:chgData name="Dong, Gaoqi" userId="S::gd524@ic.ac.uk::47acdf88-a1e8-4a99-92e8-8a43a5cd4001" providerId="AD" clId="Web-{31CA093B-B399-1684-619E-3E3B15CFBED7}" dt="2025-03-21T10:19:31.044" v="528"/>
          <ac:spMkLst>
            <pc:docMk/>
            <pc:sldMk cId="4209818695" sldId="268"/>
            <ac:spMk id="3" creationId="{206B798B-CFF6-B27C-9229-4EEB10CEB94E}"/>
          </ac:spMkLst>
        </pc:spChg>
      </pc:sldChg>
      <pc:sldChg chg="delSp modSp">
        <pc:chgData name="Dong, Gaoqi" userId="S::gd524@ic.ac.uk::47acdf88-a1e8-4a99-92e8-8a43a5cd4001" providerId="AD" clId="Web-{31CA093B-B399-1684-619E-3E3B15CFBED7}" dt="2025-03-21T10:19:38.716" v="532"/>
        <pc:sldMkLst>
          <pc:docMk/>
          <pc:sldMk cId="3333448117" sldId="269"/>
        </pc:sldMkLst>
        <pc:spChg chg="del mod">
          <ac:chgData name="Dong, Gaoqi" userId="S::gd524@ic.ac.uk::47acdf88-a1e8-4a99-92e8-8a43a5cd4001" providerId="AD" clId="Web-{31CA093B-B399-1684-619E-3E3B15CFBED7}" dt="2025-03-21T10:19:38.716" v="532"/>
          <ac:spMkLst>
            <pc:docMk/>
            <pc:sldMk cId="3333448117" sldId="269"/>
            <ac:spMk id="3" creationId="{079770A1-9F9A-73E7-0BA8-FDE7CEC62946}"/>
          </ac:spMkLst>
        </pc:spChg>
      </pc:sldChg>
      <pc:sldChg chg="delSp modSp">
        <pc:chgData name="Dong, Gaoqi" userId="S::gd524@ic.ac.uk::47acdf88-a1e8-4a99-92e8-8a43a5cd4001" providerId="AD" clId="Web-{31CA093B-B399-1684-619E-3E3B15CFBED7}" dt="2025-03-21T10:19:44.294" v="534"/>
        <pc:sldMkLst>
          <pc:docMk/>
          <pc:sldMk cId="471694429" sldId="270"/>
        </pc:sldMkLst>
        <pc:spChg chg="del">
          <ac:chgData name="Dong, Gaoqi" userId="S::gd524@ic.ac.uk::47acdf88-a1e8-4a99-92e8-8a43a5cd4001" providerId="AD" clId="Web-{31CA093B-B399-1684-619E-3E3B15CFBED7}" dt="2025-03-21T10:19:44.294" v="534"/>
          <ac:spMkLst>
            <pc:docMk/>
            <pc:sldMk cId="471694429" sldId="270"/>
            <ac:spMk id="3" creationId="{D3794506-9D79-7C44-6954-22A3B2084079}"/>
          </ac:spMkLst>
        </pc:spChg>
        <pc:spChg chg="mod">
          <ac:chgData name="Dong, Gaoqi" userId="S::gd524@ic.ac.uk::47acdf88-a1e8-4a99-92e8-8a43a5cd4001" providerId="AD" clId="Web-{31CA093B-B399-1684-619E-3E3B15CFBED7}" dt="2025-03-21T10:07:11.834" v="120" actId="20577"/>
          <ac:spMkLst>
            <pc:docMk/>
            <pc:sldMk cId="471694429" sldId="270"/>
            <ac:spMk id="5" creationId="{34C99B33-DD52-0572-74C8-7C9A1AB5B125}"/>
          </ac:spMkLst>
        </pc:spChg>
      </pc:sldChg>
      <pc:sldChg chg="delSp">
        <pc:chgData name="Dong, Gaoqi" userId="S::gd524@ic.ac.uk::47acdf88-a1e8-4a99-92e8-8a43a5cd4001" providerId="AD" clId="Web-{31CA093B-B399-1684-619E-3E3B15CFBED7}" dt="2025-03-21T10:12:54.875" v="391"/>
        <pc:sldMkLst>
          <pc:docMk/>
          <pc:sldMk cId="3632719209" sldId="271"/>
        </pc:sldMkLst>
        <pc:spChg chg="del">
          <ac:chgData name="Dong, Gaoqi" userId="S::gd524@ic.ac.uk::47acdf88-a1e8-4a99-92e8-8a43a5cd4001" providerId="AD" clId="Web-{31CA093B-B399-1684-619E-3E3B15CFBED7}" dt="2025-03-21T10:12:54.875" v="391"/>
          <ac:spMkLst>
            <pc:docMk/>
            <pc:sldMk cId="3632719209" sldId="271"/>
            <ac:spMk id="3" creationId="{7C06F44A-E1C9-3237-8108-8C89A31366B0}"/>
          </ac:spMkLst>
        </pc:spChg>
      </pc:sldChg>
      <pc:sldChg chg="delSp modSp">
        <pc:chgData name="Dong, Gaoqi" userId="S::gd524@ic.ac.uk::47acdf88-a1e8-4a99-92e8-8a43a5cd4001" providerId="AD" clId="Web-{31CA093B-B399-1684-619E-3E3B15CFBED7}" dt="2025-03-21T10:12:50.438" v="390"/>
        <pc:sldMkLst>
          <pc:docMk/>
          <pc:sldMk cId="3416705982" sldId="273"/>
        </pc:sldMkLst>
        <pc:spChg chg="mod">
          <ac:chgData name="Dong, Gaoqi" userId="S::gd524@ic.ac.uk::47acdf88-a1e8-4a99-92e8-8a43a5cd4001" providerId="AD" clId="Web-{31CA093B-B399-1684-619E-3E3B15CFBED7}" dt="2025-03-21T10:12:46.547" v="388" actId="20577"/>
          <ac:spMkLst>
            <pc:docMk/>
            <pc:sldMk cId="3416705982" sldId="273"/>
            <ac:spMk id="3" creationId="{89618CD6-EC53-C191-56D4-BB476ACE79E9}"/>
          </ac:spMkLst>
        </pc:spChg>
        <pc:spChg chg="del mod">
          <ac:chgData name="Dong, Gaoqi" userId="S::gd524@ic.ac.uk::47acdf88-a1e8-4a99-92e8-8a43a5cd4001" providerId="AD" clId="Web-{31CA093B-B399-1684-619E-3E3B15CFBED7}" dt="2025-03-21T10:12:50.438" v="390"/>
          <ac:spMkLst>
            <pc:docMk/>
            <pc:sldMk cId="3416705982" sldId="273"/>
            <ac:spMk id="5" creationId="{CA873D0B-AA41-1B4C-C87E-3A7698A07870}"/>
          </ac:spMkLst>
        </pc:spChg>
      </pc:sldChg>
      <pc:sldChg chg="delSp modNotes">
        <pc:chgData name="Dong, Gaoqi" userId="S::gd524@ic.ac.uk::47acdf88-a1e8-4a99-92e8-8a43a5cd4001" providerId="AD" clId="Web-{31CA093B-B399-1684-619E-3E3B15CFBED7}" dt="2025-03-21T10:19:03.168" v="512"/>
        <pc:sldMkLst>
          <pc:docMk/>
          <pc:sldMk cId="3783595019" sldId="274"/>
        </pc:sldMkLst>
        <pc:spChg chg="del">
          <ac:chgData name="Dong, Gaoqi" userId="S::gd524@ic.ac.uk::47acdf88-a1e8-4a99-92e8-8a43a5cd4001" providerId="AD" clId="Web-{31CA093B-B399-1684-619E-3E3B15CFBED7}" dt="2025-03-21T10:19:03.168" v="512"/>
          <ac:spMkLst>
            <pc:docMk/>
            <pc:sldMk cId="3783595019" sldId="274"/>
            <ac:spMk id="6" creationId="{39EB3713-8077-8F44-5C7F-255373DBC02B}"/>
          </ac:spMkLst>
        </pc:spChg>
      </pc:sldChg>
      <pc:sldChg chg="delSp">
        <pc:chgData name="Dong, Gaoqi" userId="S::gd524@ic.ac.uk::47acdf88-a1e8-4a99-92e8-8a43a5cd4001" providerId="AD" clId="Web-{31CA093B-B399-1684-619E-3E3B15CFBED7}" dt="2025-03-21T10:12:26.296" v="376"/>
        <pc:sldMkLst>
          <pc:docMk/>
          <pc:sldMk cId="253551782" sldId="275"/>
        </pc:sldMkLst>
        <pc:spChg chg="del">
          <ac:chgData name="Dong, Gaoqi" userId="S::gd524@ic.ac.uk::47acdf88-a1e8-4a99-92e8-8a43a5cd4001" providerId="AD" clId="Web-{31CA093B-B399-1684-619E-3E3B15CFBED7}" dt="2025-03-21T10:12:26.296" v="376"/>
          <ac:spMkLst>
            <pc:docMk/>
            <pc:sldMk cId="253551782" sldId="275"/>
            <ac:spMk id="6" creationId="{4AF3C7FD-E6B3-DD30-33BB-2E669884A228}"/>
          </ac:spMkLst>
        </pc:spChg>
      </pc:sldChg>
      <pc:sldChg chg="delSp modSp modNotes">
        <pc:chgData name="Dong, Gaoqi" userId="S::gd524@ic.ac.uk::47acdf88-a1e8-4a99-92e8-8a43a5cd4001" providerId="AD" clId="Web-{31CA093B-B399-1684-619E-3E3B15CFBED7}" dt="2025-03-21T10:17:28.900" v="460"/>
        <pc:sldMkLst>
          <pc:docMk/>
          <pc:sldMk cId="1267173410" sldId="276"/>
        </pc:sldMkLst>
        <pc:spChg chg="mod">
          <ac:chgData name="Dong, Gaoqi" userId="S::gd524@ic.ac.uk::47acdf88-a1e8-4a99-92e8-8a43a5cd4001" providerId="AD" clId="Web-{31CA093B-B399-1684-619E-3E3B15CFBED7}" dt="2025-03-21T10:09:21.369" v="153" actId="20577"/>
          <ac:spMkLst>
            <pc:docMk/>
            <pc:sldMk cId="1267173410" sldId="276"/>
            <ac:spMk id="3" creationId="{33C93B2D-16C1-5542-5F30-0034846BB708}"/>
          </ac:spMkLst>
        </pc:spChg>
        <pc:spChg chg="del">
          <ac:chgData name="Dong, Gaoqi" userId="S::gd524@ic.ac.uk::47acdf88-a1e8-4a99-92e8-8a43a5cd4001" providerId="AD" clId="Web-{31CA093B-B399-1684-619E-3E3B15CFBED7}" dt="2025-03-21T10:12:58.016" v="392"/>
          <ac:spMkLst>
            <pc:docMk/>
            <pc:sldMk cId="1267173410" sldId="276"/>
            <ac:spMk id="6" creationId="{C1C4D7C1-0310-BA50-1831-59F87565837C}"/>
          </ac:spMkLst>
        </pc:spChg>
      </pc:sldChg>
      <pc:sldChg chg="delSp modSp modNotes">
        <pc:chgData name="Dong, Gaoqi" userId="S::gd524@ic.ac.uk::47acdf88-a1e8-4a99-92e8-8a43a5cd4001" providerId="AD" clId="Web-{31CA093B-B399-1684-619E-3E3B15CFBED7}" dt="2025-03-21T10:20:37.421" v="546"/>
        <pc:sldMkLst>
          <pc:docMk/>
          <pc:sldMk cId="2655532674" sldId="285"/>
        </pc:sldMkLst>
        <pc:spChg chg="del mod">
          <ac:chgData name="Dong, Gaoqi" userId="S::gd524@ic.ac.uk::47acdf88-a1e8-4a99-92e8-8a43a5cd4001" providerId="AD" clId="Web-{31CA093B-B399-1684-619E-3E3B15CFBED7}" dt="2025-03-21T10:19:13.793" v="522"/>
          <ac:spMkLst>
            <pc:docMk/>
            <pc:sldMk cId="2655532674" sldId="285"/>
            <ac:spMk id="25" creationId="{EE8C095B-B66C-EC86-A961-F4A9C0DBE0AA}"/>
          </ac:spMkLst>
        </pc:spChg>
        <pc:spChg chg="del">
          <ac:chgData name="Dong, Gaoqi" userId="S::gd524@ic.ac.uk::47acdf88-a1e8-4a99-92e8-8a43a5cd4001" providerId="AD" clId="Web-{31CA093B-B399-1684-619E-3E3B15CFBED7}" dt="2025-03-21T10:19:16.215" v="523"/>
          <ac:spMkLst>
            <pc:docMk/>
            <pc:sldMk cId="2655532674" sldId="285"/>
            <ac:spMk id="27" creationId="{1534F037-F1BD-4041-D83B-EA1AC38C9160}"/>
          </ac:spMkLst>
        </pc:spChg>
      </pc:sldChg>
      <pc:sldChg chg="delSp">
        <pc:chgData name="Dong, Gaoqi" userId="S::gd524@ic.ac.uk::47acdf88-a1e8-4a99-92e8-8a43a5cd4001" providerId="AD" clId="Web-{31CA093B-B399-1684-619E-3E3B15CFBED7}" dt="2025-03-21T10:19:23.216" v="524"/>
        <pc:sldMkLst>
          <pc:docMk/>
          <pc:sldMk cId="3587218874" sldId="289"/>
        </pc:sldMkLst>
        <pc:spChg chg="del">
          <ac:chgData name="Dong, Gaoqi" userId="S::gd524@ic.ac.uk::47acdf88-a1e8-4a99-92e8-8a43a5cd4001" providerId="AD" clId="Web-{31CA093B-B399-1684-619E-3E3B15CFBED7}" dt="2025-03-21T10:19:23.216" v="524"/>
          <ac:spMkLst>
            <pc:docMk/>
            <pc:sldMk cId="3587218874" sldId="289"/>
            <ac:spMk id="25" creationId="{833DE3D1-A869-0446-7D2A-B22F4DA23F24}"/>
          </ac:spMkLst>
        </pc:spChg>
      </pc:sldChg>
      <pc:sldChg chg="delSp">
        <pc:chgData name="Dong, Gaoqi" userId="S::gd524@ic.ac.uk::47acdf88-a1e8-4a99-92e8-8a43a5cd4001" providerId="AD" clId="Web-{31CA093B-B399-1684-619E-3E3B15CFBED7}" dt="2025-03-21T10:19:25.419" v="525"/>
        <pc:sldMkLst>
          <pc:docMk/>
          <pc:sldMk cId="508835681" sldId="290"/>
        </pc:sldMkLst>
        <pc:spChg chg="del">
          <ac:chgData name="Dong, Gaoqi" userId="S::gd524@ic.ac.uk::47acdf88-a1e8-4a99-92e8-8a43a5cd4001" providerId="AD" clId="Web-{31CA093B-B399-1684-619E-3E3B15CFBED7}" dt="2025-03-21T10:19:25.419" v="525"/>
          <ac:spMkLst>
            <pc:docMk/>
            <pc:sldMk cId="508835681" sldId="290"/>
            <ac:spMk id="25" creationId="{09BE7D11-DAEA-7AC4-2F17-1B69899FA19B}"/>
          </ac:spMkLst>
        </pc:spChg>
      </pc:sldChg>
      <pc:sldChg chg="delSp">
        <pc:chgData name="Dong, Gaoqi" userId="S::gd524@ic.ac.uk::47acdf88-a1e8-4a99-92e8-8a43a5cd4001" providerId="AD" clId="Web-{31CA093B-B399-1684-619E-3E3B15CFBED7}" dt="2025-03-21T10:19:33.200" v="529"/>
        <pc:sldMkLst>
          <pc:docMk/>
          <pc:sldMk cId="972295149" sldId="291"/>
        </pc:sldMkLst>
        <pc:spChg chg="del">
          <ac:chgData name="Dong, Gaoqi" userId="S::gd524@ic.ac.uk::47acdf88-a1e8-4a99-92e8-8a43a5cd4001" providerId="AD" clId="Web-{31CA093B-B399-1684-619E-3E3B15CFBED7}" dt="2025-03-21T10:19:33.200" v="529"/>
          <ac:spMkLst>
            <pc:docMk/>
            <pc:sldMk cId="972295149" sldId="291"/>
            <ac:spMk id="25" creationId="{CA073AA2-FE54-5393-A224-4A6B5E1C7293}"/>
          </ac:spMkLst>
        </pc:spChg>
      </pc:sldChg>
      <pc:sldChg chg="delSp">
        <pc:chgData name="Dong, Gaoqi" userId="S::gd524@ic.ac.uk::47acdf88-a1e8-4a99-92e8-8a43a5cd4001" providerId="AD" clId="Web-{31CA093B-B399-1684-619E-3E3B15CFBED7}" dt="2025-03-21T10:19:41.482" v="533"/>
        <pc:sldMkLst>
          <pc:docMk/>
          <pc:sldMk cId="2873068960" sldId="292"/>
        </pc:sldMkLst>
        <pc:spChg chg="del">
          <ac:chgData name="Dong, Gaoqi" userId="S::gd524@ic.ac.uk::47acdf88-a1e8-4a99-92e8-8a43a5cd4001" providerId="AD" clId="Web-{31CA093B-B399-1684-619E-3E3B15CFBED7}" dt="2025-03-21T10:19:41.482" v="533"/>
          <ac:spMkLst>
            <pc:docMk/>
            <pc:sldMk cId="2873068960" sldId="292"/>
            <ac:spMk id="25" creationId="{CD7FF0B9-EFAF-3E8F-3E26-48AEA835DBAE}"/>
          </ac:spMkLst>
        </pc:spChg>
      </pc:sldChg>
      <pc:sldChg chg="delSp modSp">
        <pc:chgData name="Dong, Gaoqi" userId="S::gd524@ic.ac.uk::47acdf88-a1e8-4a99-92e8-8a43a5cd4001" providerId="AD" clId="Web-{31CA093B-B399-1684-619E-3E3B15CFBED7}" dt="2025-03-21T10:19:29.419" v="527"/>
        <pc:sldMkLst>
          <pc:docMk/>
          <pc:sldMk cId="1963245009" sldId="293"/>
        </pc:sldMkLst>
        <pc:spChg chg="del mod">
          <ac:chgData name="Dong, Gaoqi" userId="S::gd524@ic.ac.uk::47acdf88-a1e8-4a99-92e8-8a43a5cd4001" providerId="AD" clId="Web-{31CA093B-B399-1684-619E-3E3B15CFBED7}" dt="2025-03-21T10:19:29.419" v="527"/>
          <ac:spMkLst>
            <pc:docMk/>
            <pc:sldMk cId="1963245009" sldId="293"/>
            <ac:spMk id="25" creationId="{230291CF-BF06-CA35-56B3-F1D192AAB52A}"/>
          </ac:spMkLst>
        </pc:spChg>
      </pc:sldChg>
      <pc:sldChg chg="delSp modSp ord">
        <pc:chgData name="Dong, Gaoqi" userId="S::gd524@ic.ac.uk::47acdf88-a1e8-4a99-92e8-8a43a5cd4001" providerId="AD" clId="Web-{31CA093B-B399-1684-619E-3E3B15CFBED7}" dt="2025-03-21T10:19:09.121" v="520"/>
        <pc:sldMkLst>
          <pc:docMk/>
          <pc:sldMk cId="921069087" sldId="294"/>
        </pc:sldMkLst>
        <pc:spChg chg="del">
          <ac:chgData name="Dong, Gaoqi" userId="S::gd524@ic.ac.uk::47acdf88-a1e8-4a99-92e8-8a43a5cd4001" providerId="AD" clId="Web-{31CA093B-B399-1684-619E-3E3B15CFBED7}" dt="2025-03-21T10:19:09.121" v="520"/>
          <ac:spMkLst>
            <pc:docMk/>
            <pc:sldMk cId="921069087" sldId="294"/>
            <ac:spMk id="3" creationId="{94A06828-8BCC-F515-D079-E9244FC5DDE2}"/>
          </ac:spMkLst>
        </pc:spChg>
        <pc:spChg chg="mod">
          <ac:chgData name="Dong, Gaoqi" userId="S::gd524@ic.ac.uk::47acdf88-a1e8-4a99-92e8-8a43a5cd4001" providerId="AD" clId="Web-{31CA093B-B399-1684-619E-3E3B15CFBED7}" dt="2025-03-21T10:19:08.137" v="519" actId="20577"/>
          <ac:spMkLst>
            <pc:docMk/>
            <pc:sldMk cId="921069087" sldId="294"/>
            <ac:spMk id="5" creationId="{F2BCC52A-DBE1-2389-F326-9605C1CCC1CA}"/>
          </ac:spMkLst>
        </pc:spChg>
      </pc:sldChg>
      <pc:sldChg chg="addSp delSp modSp new mod modClrScheme chgLayout modNotes">
        <pc:chgData name="Dong, Gaoqi" userId="S::gd524@ic.ac.uk::47acdf88-a1e8-4a99-92e8-8a43a5cd4001" providerId="AD" clId="Web-{31CA093B-B399-1684-619E-3E3B15CFBED7}" dt="2025-03-21T10:22:42.050" v="608"/>
        <pc:sldMkLst>
          <pc:docMk/>
          <pc:sldMk cId="1698260260" sldId="295"/>
        </pc:sldMkLst>
        <pc:spChg chg="mod">
          <ac:chgData name="Dong, Gaoqi" userId="S::gd524@ic.ac.uk::47acdf88-a1e8-4a99-92e8-8a43a5cd4001" providerId="AD" clId="Web-{31CA093B-B399-1684-619E-3E3B15CFBED7}" dt="2025-03-21T10:00:45.306" v="41"/>
          <ac:spMkLst>
            <pc:docMk/>
            <pc:sldMk cId="1698260260" sldId="295"/>
            <ac:spMk id="2" creationId="{0FAE5AD8-C374-2CF0-4985-CCE924FC0CAE}"/>
          </ac:spMkLst>
        </pc:spChg>
        <pc:spChg chg="del">
          <ac:chgData name="Dong, Gaoqi" userId="S::gd524@ic.ac.uk::47acdf88-a1e8-4a99-92e8-8a43a5cd4001" providerId="AD" clId="Web-{31CA093B-B399-1684-619E-3E3B15CFBED7}" dt="2025-03-21T10:00:36.368" v="37"/>
          <ac:spMkLst>
            <pc:docMk/>
            <pc:sldMk cId="1698260260" sldId="295"/>
            <ac:spMk id="3" creationId="{B7C043E5-3D77-94BF-29E3-393DC9186781}"/>
          </ac:spMkLst>
        </pc:spChg>
        <pc:spChg chg="del mod">
          <ac:chgData name="Dong, Gaoqi" userId="S::gd524@ic.ac.uk::47acdf88-a1e8-4a99-92e8-8a43a5cd4001" providerId="AD" clId="Web-{31CA093B-B399-1684-619E-3E3B15CFBED7}" dt="2025-03-21T10:00:37.931" v="38"/>
          <ac:spMkLst>
            <pc:docMk/>
            <pc:sldMk cId="1698260260" sldId="295"/>
            <ac:spMk id="4" creationId="{EE41E19D-B3F0-A556-014E-B80F4816211E}"/>
          </ac:spMkLst>
        </pc:spChg>
        <pc:spChg chg="mod">
          <ac:chgData name="Dong, Gaoqi" userId="S::gd524@ic.ac.uk::47acdf88-a1e8-4a99-92e8-8a43a5cd4001" providerId="AD" clId="Web-{31CA093B-B399-1684-619E-3E3B15CFBED7}" dt="2025-03-21T10:00:45.306" v="41"/>
          <ac:spMkLst>
            <pc:docMk/>
            <pc:sldMk cId="1698260260" sldId="295"/>
            <ac:spMk id="5" creationId="{EAF63A32-80A0-D06F-055B-98F3049B1820}"/>
          </ac:spMkLst>
        </pc:spChg>
        <pc:spChg chg="del mod">
          <ac:chgData name="Dong, Gaoqi" userId="S::gd524@ic.ac.uk::47acdf88-a1e8-4a99-92e8-8a43a5cd4001" providerId="AD" clId="Web-{31CA093B-B399-1684-619E-3E3B15CFBED7}" dt="2025-03-21T10:19:35.466" v="530"/>
          <ac:spMkLst>
            <pc:docMk/>
            <pc:sldMk cId="1698260260" sldId="295"/>
            <ac:spMk id="6" creationId="{0BC6277C-7E14-0DBE-2873-8F390FE1F3A0}"/>
          </ac:spMkLst>
        </pc:spChg>
        <pc:spChg chg="mod">
          <ac:chgData name="Dong, Gaoqi" userId="S::gd524@ic.ac.uk::47acdf88-a1e8-4a99-92e8-8a43a5cd4001" providerId="AD" clId="Web-{31CA093B-B399-1684-619E-3E3B15CFBED7}" dt="2025-03-21T10:00:45.306" v="41"/>
          <ac:spMkLst>
            <pc:docMk/>
            <pc:sldMk cId="1698260260" sldId="295"/>
            <ac:spMk id="7" creationId="{6A7D3677-03A1-56AD-A88A-E7EDABB6C6EB}"/>
          </ac:spMkLst>
        </pc:spChg>
        <pc:spChg chg="mod">
          <ac:chgData name="Dong, Gaoqi" userId="S::gd524@ic.ac.uk::47acdf88-a1e8-4a99-92e8-8a43a5cd4001" providerId="AD" clId="Web-{31CA093B-B399-1684-619E-3E3B15CFBED7}" dt="2025-03-21T10:00:45.306" v="41"/>
          <ac:spMkLst>
            <pc:docMk/>
            <pc:sldMk cId="1698260260" sldId="295"/>
            <ac:spMk id="8" creationId="{05190A9A-A7DF-108E-78F8-9C0DB7F4E75C}"/>
          </ac:spMkLst>
        </pc:spChg>
        <pc:spChg chg="add mod">
          <ac:chgData name="Dong, Gaoqi" userId="S::gd524@ic.ac.uk::47acdf88-a1e8-4a99-92e8-8a43a5cd4001" providerId="AD" clId="Web-{31CA093B-B399-1684-619E-3E3B15CFBED7}" dt="2025-03-21T10:12:03.530" v="375" actId="20577"/>
          <ac:spMkLst>
            <pc:docMk/>
            <pc:sldMk cId="1698260260" sldId="295"/>
            <ac:spMk id="14" creationId="{DC5180D3-4D10-A798-56A2-FAE0554EB08B}"/>
          </ac:spMkLst>
        </pc:spChg>
        <pc:picChg chg="add mod ord">
          <ac:chgData name="Dong, Gaoqi" userId="S::gd524@ic.ac.uk::47acdf88-a1e8-4a99-92e8-8a43a5cd4001" providerId="AD" clId="Web-{31CA093B-B399-1684-619E-3E3B15CFBED7}" dt="2025-03-21T10:10:06.183" v="154" actId="1076"/>
          <ac:picMkLst>
            <pc:docMk/>
            <pc:sldMk cId="1698260260" sldId="295"/>
            <ac:picMk id="9" creationId="{D2898B5C-EFA5-3D34-F8E7-7DA0BAFCAF38}"/>
          </ac:picMkLst>
        </pc:picChg>
      </pc:sldChg>
    </pc:docChg>
  </pc:docChgLst>
  <pc:docChgLst>
    <pc:chgData name="Zhang, Ziqi" userId="S::zz4321@ic.ac.uk::409e9b71-680d-4272-8e06-989b7b9a32a5" providerId="AD" clId="Web-{728F534B-8E2E-8007-99BD-54F7BEEDAB0A}"/>
    <pc:docChg chg="addSld delSld modSld sldOrd">
      <pc:chgData name="Zhang, Ziqi" userId="S::zz4321@ic.ac.uk::409e9b71-680d-4272-8e06-989b7b9a32a5" providerId="AD" clId="Web-{728F534B-8E2E-8007-99BD-54F7BEEDAB0A}" dt="2025-03-18T14:25:40.521" v="656" actId="20577"/>
      <pc:docMkLst>
        <pc:docMk/>
      </pc:docMkLst>
      <pc:sldChg chg="del">
        <pc:chgData name="Zhang, Ziqi" userId="S::zz4321@ic.ac.uk::409e9b71-680d-4272-8e06-989b7b9a32a5" providerId="AD" clId="Web-{728F534B-8E2E-8007-99BD-54F7BEEDAB0A}" dt="2025-03-18T13:21:16.794" v="173"/>
        <pc:sldMkLst>
          <pc:docMk/>
          <pc:sldMk cId="1310393701" sldId="267"/>
        </pc:sldMkLst>
      </pc:sldChg>
      <pc:sldChg chg="ord">
        <pc:chgData name="Zhang, Ziqi" userId="S::zz4321@ic.ac.uk::409e9b71-680d-4272-8e06-989b7b9a32a5" providerId="AD" clId="Web-{728F534B-8E2E-8007-99BD-54F7BEEDAB0A}" dt="2025-03-18T14:14:09.300" v="615"/>
        <pc:sldMkLst>
          <pc:docMk/>
          <pc:sldMk cId="3632719209" sldId="271"/>
        </pc:sldMkLst>
      </pc:sldChg>
      <pc:sldChg chg="addSp delSp modSp del mod modClrScheme chgLayout">
        <pc:chgData name="Zhang, Ziqi" userId="S::zz4321@ic.ac.uk::409e9b71-680d-4272-8e06-989b7b9a32a5" providerId="AD" clId="Web-{728F534B-8E2E-8007-99BD-54F7BEEDAB0A}" dt="2025-03-18T13:38:08.509" v="334"/>
        <pc:sldMkLst>
          <pc:docMk/>
          <pc:sldMk cId="1971595270" sldId="272"/>
        </pc:sldMkLst>
        <pc:spChg chg="del mod ord">
          <ac:chgData name="Zhang, Ziqi" userId="S::zz4321@ic.ac.uk::409e9b71-680d-4272-8e06-989b7b9a32a5" providerId="AD" clId="Web-{728F534B-8E2E-8007-99BD-54F7BEEDAB0A}" dt="2025-03-18T13:23:41.079" v="180"/>
          <ac:spMkLst>
            <pc:docMk/>
            <pc:sldMk cId="1971595270" sldId="272"/>
            <ac:spMk id="2" creationId="{69B70411-A032-83CA-84B5-92818ADE9999}"/>
          </ac:spMkLst>
        </pc:spChg>
        <pc:spChg chg="mod ord">
          <ac:chgData name="Zhang, Ziqi" userId="S::zz4321@ic.ac.uk::409e9b71-680d-4272-8e06-989b7b9a32a5" providerId="AD" clId="Web-{728F534B-8E2E-8007-99BD-54F7BEEDAB0A}" dt="2025-03-18T13:37:45.164" v="326" actId="14100"/>
          <ac:spMkLst>
            <pc:docMk/>
            <pc:sldMk cId="1971595270" sldId="272"/>
            <ac:spMk id="3" creationId="{BF00EADC-4577-5615-CF5B-577BF6386A0E}"/>
          </ac:spMkLst>
        </pc:spChg>
        <pc:spChg chg="mod ord">
          <ac:chgData name="Zhang, Ziqi" userId="S::zz4321@ic.ac.uk::409e9b71-680d-4272-8e06-989b7b9a32a5" providerId="AD" clId="Web-{728F534B-8E2E-8007-99BD-54F7BEEDAB0A}" dt="2025-03-18T13:33:22.579" v="317"/>
          <ac:spMkLst>
            <pc:docMk/>
            <pc:sldMk cId="1971595270" sldId="272"/>
            <ac:spMk id="4" creationId="{E19D7156-ADBF-D11B-758E-A96CB8FBCEA7}"/>
          </ac:spMkLst>
        </pc:spChg>
        <pc:spChg chg="mod ord">
          <ac:chgData name="Zhang, Ziqi" userId="S::zz4321@ic.ac.uk::409e9b71-680d-4272-8e06-989b7b9a32a5" providerId="AD" clId="Web-{728F534B-8E2E-8007-99BD-54F7BEEDAB0A}" dt="2025-03-18T13:33:22.579" v="317"/>
          <ac:spMkLst>
            <pc:docMk/>
            <pc:sldMk cId="1971595270" sldId="272"/>
            <ac:spMk id="5" creationId="{33A564E0-33DF-B961-0728-989A6999FD37}"/>
          </ac:spMkLst>
        </pc:spChg>
        <pc:spChg chg="mod ord">
          <ac:chgData name="Zhang, Ziqi" userId="S::zz4321@ic.ac.uk::409e9b71-680d-4272-8e06-989b7b9a32a5" providerId="AD" clId="Web-{728F534B-8E2E-8007-99BD-54F7BEEDAB0A}" dt="2025-03-18T13:33:22.579" v="317"/>
          <ac:spMkLst>
            <pc:docMk/>
            <pc:sldMk cId="1971595270" sldId="272"/>
            <ac:spMk id="6" creationId="{DC069616-F31C-F904-2114-A9DDEB3ACF81}"/>
          </ac:spMkLst>
        </pc:spChg>
        <pc:spChg chg="add del mod ord">
          <ac:chgData name="Zhang, Ziqi" userId="S::zz4321@ic.ac.uk::409e9b71-680d-4272-8e06-989b7b9a32a5" providerId="AD" clId="Web-{728F534B-8E2E-8007-99BD-54F7BEEDAB0A}" dt="2025-03-18T13:33:29.767" v="318"/>
          <ac:spMkLst>
            <pc:docMk/>
            <pc:sldMk cId="1971595270" sldId="272"/>
            <ac:spMk id="7" creationId="{E18D2676-83FC-90A8-BBEA-154B00FE1E51}"/>
          </ac:spMkLst>
        </pc:spChg>
        <pc:spChg chg="add mod ord">
          <ac:chgData name="Zhang, Ziqi" userId="S::zz4321@ic.ac.uk::409e9b71-680d-4272-8e06-989b7b9a32a5" providerId="AD" clId="Web-{728F534B-8E2E-8007-99BD-54F7BEEDAB0A}" dt="2025-03-18T13:33:22.579" v="317"/>
          <ac:spMkLst>
            <pc:docMk/>
            <pc:sldMk cId="1971595270" sldId="272"/>
            <ac:spMk id="8" creationId="{35B07C36-25E9-0E04-951C-EEFF36DA6DEF}"/>
          </ac:spMkLst>
        </pc:spChg>
        <pc:spChg chg="add del mod">
          <ac:chgData name="Zhang, Ziqi" userId="S::zz4321@ic.ac.uk::409e9b71-680d-4272-8e06-989b7b9a32a5" providerId="AD" clId="Web-{728F534B-8E2E-8007-99BD-54F7BEEDAB0A}" dt="2025-03-18T13:29:26.745" v="206"/>
          <ac:spMkLst>
            <pc:docMk/>
            <pc:sldMk cId="1971595270" sldId="272"/>
            <ac:spMk id="9" creationId="{95195AF7-23F0-66C2-76E5-8448CD99D7E4}"/>
          </ac:spMkLst>
        </pc:spChg>
        <pc:spChg chg="add mod ord">
          <ac:chgData name="Zhang, Ziqi" userId="S::zz4321@ic.ac.uk::409e9b71-680d-4272-8e06-989b7b9a32a5" providerId="AD" clId="Web-{728F534B-8E2E-8007-99BD-54F7BEEDAB0A}" dt="2025-03-18T13:38:06.727" v="333" actId="20577"/>
          <ac:spMkLst>
            <pc:docMk/>
            <pc:sldMk cId="1971595270" sldId="272"/>
            <ac:spMk id="10" creationId="{5634ECAC-E77F-5F74-312C-9C877292307A}"/>
          </ac:spMkLst>
        </pc:spChg>
        <pc:spChg chg="add del mod">
          <ac:chgData name="Zhang, Ziqi" userId="S::zz4321@ic.ac.uk::409e9b71-680d-4272-8e06-989b7b9a32a5" providerId="AD" clId="Web-{728F534B-8E2E-8007-99BD-54F7BEEDAB0A}" dt="2025-03-18T13:33:56.174" v="325"/>
          <ac:spMkLst>
            <pc:docMk/>
            <pc:sldMk cId="1971595270" sldId="272"/>
            <ac:spMk id="12" creationId="{C5D5F6BE-3137-E151-3B74-C561CFE1330B}"/>
          </ac:spMkLst>
        </pc:spChg>
        <pc:spChg chg="add del mod">
          <ac:chgData name="Zhang, Ziqi" userId="S::zz4321@ic.ac.uk::409e9b71-680d-4272-8e06-989b7b9a32a5" providerId="AD" clId="Web-{728F534B-8E2E-8007-99BD-54F7BEEDAB0A}" dt="2025-03-18T13:33:52.658" v="324"/>
          <ac:spMkLst>
            <pc:docMk/>
            <pc:sldMk cId="1971595270" sldId="272"/>
            <ac:spMk id="13" creationId="{3EA79C42-D4D1-13EF-8D38-E6F9AF5C1A44}"/>
          </ac:spMkLst>
        </pc:spChg>
      </pc:sldChg>
      <pc:sldChg chg="addSp modSp mod modClrScheme chgLayout">
        <pc:chgData name="Zhang, Ziqi" userId="S::zz4321@ic.ac.uk::409e9b71-680d-4272-8e06-989b7b9a32a5" providerId="AD" clId="Web-{728F534B-8E2E-8007-99BD-54F7BEEDAB0A}" dt="2025-03-18T14:16:08.131" v="642" actId="20577"/>
        <pc:sldMkLst>
          <pc:docMk/>
          <pc:sldMk cId="3416705982" sldId="273"/>
        </pc:sldMkLst>
        <pc:spChg chg="mod ord">
          <ac:chgData name="Zhang, Ziqi" userId="S::zz4321@ic.ac.uk::409e9b71-680d-4272-8e06-989b7b9a32a5" providerId="AD" clId="Web-{728F534B-8E2E-8007-99BD-54F7BEEDAB0A}" dt="2025-03-18T13:43:40.502" v="447" actId="20577"/>
          <ac:spMkLst>
            <pc:docMk/>
            <pc:sldMk cId="3416705982" sldId="273"/>
            <ac:spMk id="2" creationId="{2D28259E-CE0B-9F66-2F7B-E462C9336FE3}"/>
          </ac:spMkLst>
        </pc:spChg>
        <pc:spChg chg="mod ord">
          <ac:chgData name="Zhang, Ziqi" userId="S::zz4321@ic.ac.uk::409e9b71-680d-4272-8e06-989b7b9a32a5" providerId="AD" clId="Web-{728F534B-8E2E-8007-99BD-54F7BEEDAB0A}" dt="2025-03-18T14:16:08.131" v="642" actId="20577"/>
          <ac:spMkLst>
            <pc:docMk/>
            <pc:sldMk cId="3416705982" sldId="273"/>
            <ac:spMk id="3" creationId="{89618CD6-EC53-C191-56D4-BB476ACE79E9}"/>
          </ac:spMkLst>
        </pc:spChg>
        <pc:spChg chg="mod">
          <ac:chgData name="Zhang, Ziqi" userId="S::zz4321@ic.ac.uk::409e9b71-680d-4272-8e06-989b7b9a32a5" providerId="AD" clId="Web-{728F534B-8E2E-8007-99BD-54F7BEEDAB0A}" dt="2025-03-18T13:18:46.431" v="155"/>
          <ac:spMkLst>
            <pc:docMk/>
            <pc:sldMk cId="3416705982" sldId="273"/>
            <ac:spMk id="4" creationId="{8B2C6BC6-DB18-C820-7540-282D55EFD69F}"/>
          </ac:spMkLst>
        </pc:spChg>
        <pc:spChg chg="mod">
          <ac:chgData name="Zhang, Ziqi" userId="S::zz4321@ic.ac.uk::409e9b71-680d-4272-8e06-989b7b9a32a5" providerId="AD" clId="Web-{728F534B-8E2E-8007-99BD-54F7BEEDAB0A}" dt="2025-03-18T13:18:46.431" v="155"/>
          <ac:spMkLst>
            <pc:docMk/>
            <pc:sldMk cId="3416705982" sldId="273"/>
            <ac:spMk id="5" creationId="{CA873D0B-AA41-1B4C-C87E-3A7698A07870}"/>
          </ac:spMkLst>
        </pc:spChg>
        <pc:spChg chg="mod">
          <ac:chgData name="Zhang, Ziqi" userId="S::zz4321@ic.ac.uk::409e9b71-680d-4272-8e06-989b7b9a32a5" providerId="AD" clId="Web-{728F534B-8E2E-8007-99BD-54F7BEEDAB0A}" dt="2025-03-18T13:18:46.431" v="155"/>
          <ac:spMkLst>
            <pc:docMk/>
            <pc:sldMk cId="3416705982" sldId="273"/>
            <ac:spMk id="6" creationId="{C309C76F-F3B8-9E37-5095-68829DFAAE7B}"/>
          </ac:spMkLst>
        </pc:spChg>
        <pc:picChg chg="add mod">
          <ac:chgData name="Zhang, Ziqi" userId="S::zz4321@ic.ac.uk::409e9b71-680d-4272-8e06-989b7b9a32a5" providerId="AD" clId="Web-{728F534B-8E2E-8007-99BD-54F7BEEDAB0A}" dt="2025-03-18T13:21:05.075" v="172" actId="1076"/>
          <ac:picMkLst>
            <pc:docMk/>
            <pc:sldMk cId="3416705982" sldId="273"/>
            <ac:picMk id="7" creationId="{C0BD59AC-BEFF-A2AA-F0AA-3C90ABB4C567}"/>
          </ac:picMkLst>
        </pc:picChg>
      </pc:sldChg>
      <pc:sldChg chg="new">
        <pc:chgData name="Zhang, Ziqi" userId="S::zz4321@ic.ac.uk::409e9b71-680d-4272-8e06-989b7b9a32a5" providerId="AD" clId="Web-{728F534B-8E2E-8007-99BD-54F7BEEDAB0A}" dt="2025-03-18T13:21:25.466" v="174"/>
        <pc:sldMkLst>
          <pc:docMk/>
          <pc:sldMk cId="3783595019" sldId="274"/>
        </pc:sldMkLst>
      </pc:sldChg>
      <pc:sldChg chg="addSp delSp modSp new">
        <pc:chgData name="Zhang, Ziqi" userId="S::zz4321@ic.ac.uk::409e9b71-680d-4272-8e06-989b7b9a32a5" providerId="AD" clId="Web-{728F534B-8E2E-8007-99BD-54F7BEEDAB0A}" dt="2025-03-18T14:10:58.404" v="611" actId="20577"/>
        <pc:sldMkLst>
          <pc:docMk/>
          <pc:sldMk cId="253551782" sldId="275"/>
        </pc:sldMkLst>
        <pc:spChg chg="mod">
          <ac:chgData name="Zhang, Ziqi" userId="S::zz4321@ic.ac.uk::409e9b71-680d-4272-8e06-989b7b9a32a5" providerId="AD" clId="Web-{728F534B-8E2E-8007-99BD-54F7BEEDAB0A}" dt="2025-03-18T13:38:10.149" v="335" actId="20577"/>
          <ac:spMkLst>
            <pc:docMk/>
            <pc:sldMk cId="253551782" sldId="275"/>
            <ac:spMk id="2" creationId="{C577482F-D947-4F06-E25B-1AC67ACDDF63}"/>
          </ac:spMkLst>
        </pc:spChg>
        <pc:spChg chg="mod">
          <ac:chgData name="Zhang, Ziqi" userId="S::zz4321@ic.ac.uk::409e9b71-680d-4272-8e06-989b7b9a32a5" providerId="AD" clId="Web-{728F534B-8E2E-8007-99BD-54F7BEEDAB0A}" dt="2025-03-18T14:10:27.591" v="595" actId="14100"/>
          <ac:spMkLst>
            <pc:docMk/>
            <pc:sldMk cId="253551782" sldId="275"/>
            <ac:spMk id="3" creationId="{4018B1BF-416E-43AF-9FF1-D7C006CAF825}"/>
          </ac:spMkLst>
        </pc:spChg>
        <pc:spChg chg="mod">
          <ac:chgData name="Zhang, Ziqi" userId="S::zz4321@ic.ac.uk::409e9b71-680d-4272-8e06-989b7b9a32a5" providerId="AD" clId="Web-{728F534B-8E2E-8007-99BD-54F7BEEDAB0A}" dt="2025-03-18T13:42:38.125" v="434" actId="1076"/>
          <ac:spMkLst>
            <pc:docMk/>
            <pc:sldMk cId="253551782" sldId="275"/>
            <ac:spMk id="4" creationId="{A2AE20A7-DDDF-46CD-D63D-FD8D254F34D7}"/>
          </ac:spMkLst>
        </pc:spChg>
        <pc:spChg chg="del mod">
          <ac:chgData name="Zhang, Ziqi" userId="S::zz4321@ic.ac.uk::409e9b71-680d-4272-8e06-989b7b9a32a5" providerId="AD" clId="Web-{728F534B-8E2E-8007-99BD-54F7BEEDAB0A}" dt="2025-03-18T13:40:23.434" v="390"/>
          <ac:spMkLst>
            <pc:docMk/>
            <pc:sldMk cId="253551782" sldId="275"/>
            <ac:spMk id="8" creationId="{68720AE3-D488-5299-9137-F01B4EFCEC48}"/>
          </ac:spMkLst>
        </pc:spChg>
        <pc:spChg chg="add del mod">
          <ac:chgData name="Zhang, Ziqi" userId="S::zz4321@ic.ac.uk::409e9b71-680d-4272-8e06-989b7b9a32a5" providerId="AD" clId="Web-{728F534B-8E2E-8007-99BD-54F7BEEDAB0A}" dt="2025-03-18T13:40:35.122" v="393"/>
          <ac:spMkLst>
            <pc:docMk/>
            <pc:sldMk cId="253551782" sldId="275"/>
            <ac:spMk id="10" creationId="{45374C4C-C093-648B-917C-4361651627E7}"/>
          </ac:spMkLst>
        </pc:spChg>
        <pc:spChg chg="add del mod">
          <ac:chgData name="Zhang, Ziqi" userId="S::zz4321@ic.ac.uk::409e9b71-680d-4272-8e06-989b7b9a32a5" providerId="AD" clId="Web-{728F534B-8E2E-8007-99BD-54F7BEEDAB0A}" dt="2025-03-18T14:10:42.873" v="601"/>
          <ac:spMkLst>
            <pc:docMk/>
            <pc:sldMk cId="253551782" sldId="275"/>
            <ac:spMk id="11" creationId="{7E2B3B7A-3FF3-8D02-6467-B0B5EEA77D14}"/>
          </ac:spMkLst>
        </pc:spChg>
        <pc:spChg chg="add mod">
          <ac:chgData name="Zhang, Ziqi" userId="S::zz4321@ic.ac.uk::409e9b71-680d-4272-8e06-989b7b9a32a5" providerId="AD" clId="Web-{728F534B-8E2E-8007-99BD-54F7BEEDAB0A}" dt="2025-03-18T14:10:58.404" v="611" actId="20577"/>
          <ac:spMkLst>
            <pc:docMk/>
            <pc:sldMk cId="253551782" sldId="275"/>
            <ac:spMk id="13" creationId="{8AF5DFEF-7262-2A27-D5F9-CD2F0DFA0962}"/>
          </ac:spMkLst>
        </pc:spChg>
      </pc:sldChg>
      <pc:sldChg chg="addSp delSp modSp new">
        <pc:chgData name="Zhang, Ziqi" userId="S::zz4321@ic.ac.uk::409e9b71-680d-4272-8e06-989b7b9a32a5" providerId="AD" clId="Web-{728F534B-8E2E-8007-99BD-54F7BEEDAB0A}" dt="2025-03-18T14:14:38.832" v="641" actId="1076"/>
        <pc:sldMkLst>
          <pc:docMk/>
          <pc:sldMk cId="1267173410" sldId="276"/>
        </pc:sldMkLst>
        <pc:spChg chg="del mod">
          <ac:chgData name="Zhang, Ziqi" userId="S::zz4321@ic.ac.uk::409e9b71-680d-4272-8e06-989b7b9a32a5" providerId="AD" clId="Web-{728F534B-8E2E-8007-99BD-54F7BEEDAB0A}" dt="2025-03-18T14:14:35.207" v="640"/>
          <ac:spMkLst>
            <pc:docMk/>
            <pc:sldMk cId="1267173410" sldId="276"/>
            <ac:spMk id="2" creationId="{13FA07B3-4C7F-8D29-F0CD-B84FBD3A5F6F}"/>
          </ac:spMkLst>
        </pc:spChg>
        <pc:spChg chg="del">
          <ac:chgData name="Zhang, Ziqi" userId="S::zz4321@ic.ac.uk::409e9b71-680d-4272-8e06-989b7b9a32a5" providerId="AD" clId="Web-{728F534B-8E2E-8007-99BD-54F7BEEDAB0A}" dt="2025-03-18T13:42:56.938" v="436"/>
          <ac:spMkLst>
            <pc:docMk/>
            <pc:sldMk cId="1267173410" sldId="276"/>
            <ac:spMk id="8" creationId="{60A4D55B-0F03-430F-E0E0-9C194AA7527A}"/>
          </ac:spMkLst>
        </pc:spChg>
        <pc:spChg chg="add mod">
          <ac:chgData name="Zhang, Ziqi" userId="S::zz4321@ic.ac.uk::409e9b71-680d-4272-8e06-989b7b9a32a5" providerId="AD" clId="Web-{728F534B-8E2E-8007-99BD-54F7BEEDAB0A}" dt="2025-03-18T14:14:38.832" v="641" actId="1076"/>
          <ac:spMkLst>
            <pc:docMk/>
            <pc:sldMk cId="1267173410" sldId="276"/>
            <ac:spMk id="9" creationId="{40964D22-00CC-A3D8-F716-1420B83DC6D1}"/>
          </ac:spMkLst>
        </pc:spChg>
      </pc:sldChg>
      <pc:sldChg chg="add del replId">
        <pc:chgData name="Zhang, Ziqi" userId="S::zz4321@ic.ac.uk::409e9b71-680d-4272-8e06-989b7b9a32a5" providerId="AD" clId="Web-{728F534B-8E2E-8007-99BD-54F7BEEDAB0A}" dt="2025-03-18T13:52:31.891" v="450"/>
        <pc:sldMkLst>
          <pc:docMk/>
          <pc:sldMk cId="3962516333" sldId="277"/>
        </pc:sldMkLst>
      </pc:sldChg>
      <pc:sldChg chg="addSp delSp modSp new del">
        <pc:chgData name="Zhang, Ziqi" userId="S::zz4321@ic.ac.uk::409e9b71-680d-4272-8e06-989b7b9a32a5" providerId="AD" clId="Web-{728F534B-8E2E-8007-99BD-54F7BEEDAB0A}" dt="2025-03-18T14:03:35.768" v="496"/>
        <pc:sldMkLst>
          <pc:docMk/>
          <pc:sldMk cId="1412856196" sldId="278"/>
        </pc:sldMkLst>
        <pc:spChg chg="mod">
          <ac:chgData name="Zhang, Ziqi" userId="S::zz4321@ic.ac.uk::409e9b71-680d-4272-8e06-989b7b9a32a5" providerId="AD" clId="Web-{728F534B-8E2E-8007-99BD-54F7BEEDAB0A}" dt="2025-03-18T13:53:59.299" v="465" actId="20577"/>
          <ac:spMkLst>
            <pc:docMk/>
            <pc:sldMk cId="1412856196" sldId="278"/>
            <ac:spMk id="2" creationId="{8DC94208-BEE8-CEB4-30B4-2484FC8C68C4}"/>
          </ac:spMkLst>
        </pc:spChg>
        <pc:spChg chg="mod">
          <ac:chgData name="Zhang, Ziqi" userId="S::zz4321@ic.ac.uk::409e9b71-680d-4272-8e06-989b7b9a32a5" providerId="AD" clId="Web-{728F534B-8E2E-8007-99BD-54F7BEEDAB0A}" dt="2025-03-18T13:52:42.844" v="456" actId="20577"/>
          <ac:spMkLst>
            <pc:docMk/>
            <pc:sldMk cId="1412856196" sldId="278"/>
            <ac:spMk id="3" creationId="{C212AE33-BC81-48A6-C2AD-3418D8C22DB8}"/>
          </ac:spMkLst>
        </pc:spChg>
        <pc:spChg chg="del mod">
          <ac:chgData name="Zhang, Ziqi" userId="S::zz4321@ic.ac.uk::409e9b71-680d-4272-8e06-989b7b9a32a5" providerId="AD" clId="Web-{728F534B-8E2E-8007-99BD-54F7BEEDAB0A}" dt="2025-03-18T13:54:09.409" v="467"/>
          <ac:spMkLst>
            <pc:docMk/>
            <pc:sldMk cId="1412856196" sldId="278"/>
            <ac:spMk id="7" creationId="{E983354F-6292-5A02-B94F-90A49C2D96E9}"/>
          </ac:spMkLst>
        </pc:spChg>
        <pc:spChg chg="add del mod">
          <ac:chgData name="Zhang, Ziqi" userId="S::zz4321@ic.ac.uk::409e9b71-680d-4272-8e06-989b7b9a32a5" providerId="AD" clId="Web-{728F534B-8E2E-8007-99BD-54F7BEEDAB0A}" dt="2025-03-18T13:55:20.177" v="492"/>
          <ac:spMkLst>
            <pc:docMk/>
            <pc:sldMk cId="1412856196" sldId="278"/>
            <ac:spMk id="8" creationId="{ABDE7408-D5D6-FCA0-F633-CB78EEDED68E}"/>
          </ac:spMkLst>
        </pc:spChg>
      </pc:sldChg>
      <pc:sldChg chg="delSp modSp new del">
        <pc:chgData name="Zhang, Ziqi" userId="S::zz4321@ic.ac.uk::409e9b71-680d-4272-8e06-989b7b9a32a5" providerId="AD" clId="Web-{728F534B-8E2E-8007-99BD-54F7BEEDAB0A}" dt="2025-03-18T14:09:48.199" v="594"/>
        <pc:sldMkLst>
          <pc:docMk/>
          <pc:sldMk cId="2509625121" sldId="279"/>
        </pc:sldMkLst>
        <pc:spChg chg="mod">
          <ac:chgData name="Zhang, Ziqi" userId="S::zz4321@ic.ac.uk::409e9b71-680d-4272-8e06-989b7b9a32a5" providerId="AD" clId="Web-{728F534B-8E2E-8007-99BD-54F7BEEDAB0A}" dt="2025-03-18T14:03:51.096" v="498" actId="20577"/>
          <ac:spMkLst>
            <pc:docMk/>
            <pc:sldMk cId="2509625121" sldId="279"/>
            <ac:spMk id="2" creationId="{73C7A871-4B10-1294-9690-334A010A7AA0}"/>
          </ac:spMkLst>
        </pc:spChg>
        <pc:spChg chg="mod">
          <ac:chgData name="Zhang, Ziqi" userId="S::zz4321@ic.ac.uk::409e9b71-680d-4272-8e06-989b7b9a32a5" providerId="AD" clId="Web-{728F534B-8E2E-8007-99BD-54F7BEEDAB0A}" dt="2025-03-18T14:04:32.847" v="502" actId="20577"/>
          <ac:spMkLst>
            <pc:docMk/>
            <pc:sldMk cId="2509625121" sldId="279"/>
            <ac:spMk id="3" creationId="{111926CA-37F9-ED83-3754-6304519B517F}"/>
          </ac:spMkLst>
        </pc:spChg>
        <pc:spChg chg="mod">
          <ac:chgData name="Zhang, Ziqi" userId="S::zz4321@ic.ac.uk::409e9b71-680d-4272-8e06-989b7b9a32a5" providerId="AD" clId="Web-{728F534B-8E2E-8007-99BD-54F7BEEDAB0A}" dt="2025-03-18T14:04:35.347" v="505" actId="14100"/>
          <ac:spMkLst>
            <pc:docMk/>
            <pc:sldMk cId="2509625121" sldId="279"/>
            <ac:spMk id="4" creationId="{22F82F3C-68FC-B4A3-A94D-64F42C60BFD1}"/>
          </ac:spMkLst>
        </pc:spChg>
        <pc:spChg chg="del">
          <ac:chgData name="Zhang, Ziqi" userId="S::zz4321@ic.ac.uk::409e9b71-680d-4272-8e06-989b7b9a32a5" providerId="AD" clId="Web-{728F534B-8E2E-8007-99BD-54F7BEEDAB0A}" dt="2025-03-18T14:03:52.581" v="499"/>
          <ac:spMkLst>
            <pc:docMk/>
            <pc:sldMk cId="2509625121" sldId="279"/>
            <ac:spMk id="8" creationId="{0504F7C8-BE37-36CC-9C41-8D55D928DC9A}"/>
          </ac:spMkLst>
        </pc:spChg>
      </pc:sldChg>
      <pc:sldChg chg="new del">
        <pc:chgData name="Zhang, Ziqi" userId="S::zz4321@ic.ac.uk::409e9b71-680d-4272-8e06-989b7b9a32a5" providerId="AD" clId="Web-{728F534B-8E2E-8007-99BD-54F7BEEDAB0A}" dt="2025-03-18T14:05:59.240" v="508"/>
        <pc:sldMkLst>
          <pc:docMk/>
          <pc:sldMk cId="1883224140" sldId="280"/>
        </pc:sldMkLst>
      </pc:sldChg>
      <pc:sldChg chg="new del">
        <pc:chgData name="Zhang, Ziqi" userId="S::zz4321@ic.ac.uk::409e9b71-680d-4272-8e06-989b7b9a32a5" providerId="AD" clId="Web-{728F534B-8E2E-8007-99BD-54F7BEEDAB0A}" dt="2025-03-18T14:06:05.194" v="510"/>
        <pc:sldMkLst>
          <pc:docMk/>
          <pc:sldMk cId="4156844300" sldId="281"/>
        </pc:sldMkLst>
      </pc:sldChg>
      <pc:sldChg chg="modSp new">
        <pc:chgData name="Zhang, Ziqi" userId="S::zz4321@ic.ac.uk::409e9b71-680d-4272-8e06-989b7b9a32a5" providerId="AD" clId="Web-{728F534B-8E2E-8007-99BD-54F7BEEDAB0A}" dt="2025-03-18T14:25:40.521" v="656" actId="20577"/>
        <pc:sldMkLst>
          <pc:docMk/>
          <pc:sldMk cId="196058683" sldId="282"/>
        </pc:sldMkLst>
        <pc:spChg chg="mod">
          <ac:chgData name="Zhang, Ziqi" userId="S::zz4321@ic.ac.uk::409e9b71-680d-4272-8e06-989b7b9a32a5" providerId="AD" clId="Web-{728F534B-8E2E-8007-99BD-54F7BEEDAB0A}" dt="2025-03-18T14:09:08.761" v="573" actId="20577"/>
          <ac:spMkLst>
            <pc:docMk/>
            <pc:sldMk cId="196058683" sldId="282"/>
            <ac:spMk id="2" creationId="{40964D22-00CC-A3D8-F716-1420B83DC6D1}"/>
          </ac:spMkLst>
        </pc:spChg>
        <pc:spChg chg="mod">
          <ac:chgData name="Zhang, Ziqi" userId="S::zz4321@ic.ac.uk::409e9b71-680d-4272-8e06-989b7b9a32a5" providerId="AD" clId="Web-{728F534B-8E2E-8007-99BD-54F7BEEDAB0A}" dt="2025-03-18T14:25:40.521" v="656" actId="20577"/>
          <ac:spMkLst>
            <pc:docMk/>
            <pc:sldMk cId="196058683" sldId="282"/>
            <ac:spMk id="3" creationId="{FFA2D95C-C06D-9E87-E2A8-35690299322F}"/>
          </ac:spMkLst>
        </pc:spChg>
        <pc:spChg chg="mod">
          <ac:chgData name="Zhang, Ziqi" userId="S::zz4321@ic.ac.uk::409e9b71-680d-4272-8e06-989b7b9a32a5" providerId="AD" clId="Web-{728F534B-8E2E-8007-99BD-54F7BEEDAB0A}" dt="2025-03-18T14:13:46.753" v="613" actId="20577"/>
          <ac:spMkLst>
            <pc:docMk/>
            <pc:sldMk cId="196058683" sldId="282"/>
            <ac:spMk id="7" creationId="{688B6905-06AD-B754-8D20-98E2FD33B9B5}"/>
          </ac:spMkLst>
        </pc:spChg>
      </pc:sldChg>
    </pc:docChg>
  </pc:docChgLst>
  <pc:docChgLst>
    <pc:chgData name="Zhang, Ziqi" userId="S::zz4321@ic.ac.uk::409e9b71-680d-4272-8e06-989b7b9a32a5" providerId="AD" clId="Web-{01AA57EB-18DC-43F4-7D41-A2653C3E9A4C}"/>
    <pc:docChg chg="modSld">
      <pc:chgData name="Zhang, Ziqi" userId="S::zz4321@ic.ac.uk::409e9b71-680d-4272-8e06-989b7b9a32a5" providerId="AD" clId="Web-{01AA57EB-18DC-43F4-7D41-A2653C3E9A4C}" dt="2025-03-20T13:42:05.288" v="8" actId="20577"/>
      <pc:docMkLst>
        <pc:docMk/>
      </pc:docMkLst>
      <pc:sldChg chg="modSp">
        <pc:chgData name="Zhang, Ziqi" userId="S::zz4321@ic.ac.uk::409e9b71-680d-4272-8e06-989b7b9a32a5" providerId="AD" clId="Web-{01AA57EB-18DC-43F4-7D41-A2653C3E9A4C}" dt="2025-03-20T13:42:05.288" v="8" actId="20577"/>
        <pc:sldMkLst>
          <pc:docMk/>
          <pc:sldMk cId="3416705982" sldId="273"/>
        </pc:sldMkLst>
        <pc:spChg chg="mod">
          <ac:chgData name="Zhang, Ziqi" userId="S::zz4321@ic.ac.uk::409e9b71-680d-4272-8e06-989b7b9a32a5" providerId="AD" clId="Web-{01AA57EB-18DC-43F4-7D41-A2653C3E9A4C}" dt="2025-03-20T13:42:05.288" v="8" actId="20577"/>
          <ac:spMkLst>
            <pc:docMk/>
            <pc:sldMk cId="3416705982" sldId="273"/>
            <ac:spMk id="3" creationId="{89618CD6-EC53-C191-56D4-BB476ACE79E9}"/>
          </ac:spMkLst>
        </pc:spChg>
      </pc:sldChg>
    </pc:docChg>
  </pc:docChgLst>
  <pc:docChgLst>
    <pc:chgData name="Zhang, Ziqi" userId="S::zz4321@ic.ac.uk::409e9b71-680d-4272-8e06-989b7b9a32a5" providerId="AD" clId="Web-{0460C15C-2FDB-3D82-CBEE-57A2FF8C402E}"/>
    <pc:docChg chg="delSld modSld">
      <pc:chgData name="Zhang, Ziqi" userId="S::zz4321@ic.ac.uk::409e9b71-680d-4272-8e06-989b7b9a32a5" providerId="AD" clId="Web-{0460C15C-2FDB-3D82-CBEE-57A2FF8C402E}" dt="2025-03-18T13:14:08.864" v="327" actId="20577"/>
      <pc:docMkLst>
        <pc:docMk/>
      </pc:docMkLst>
      <pc:sldChg chg="del">
        <pc:chgData name="Zhang, Ziqi" userId="S::zz4321@ic.ac.uk::409e9b71-680d-4272-8e06-989b7b9a32a5" providerId="AD" clId="Web-{0460C15C-2FDB-3D82-CBEE-57A2FF8C402E}" dt="2025-03-18T13:14:02.145" v="325"/>
        <pc:sldMkLst>
          <pc:docMk/>
          <pc:sldMk cId="2384242918" sldId="266"/>
        </pc:sldMkLst>
      </pc:sldChg>
      <pc:sldChg chg="modSp">
        <pc:chgData name="Zhang, Ziqi" userId="S::zz4321@ic.ac.uk::409e9b71-680d-4272-8e06-989b7b9a32a5" providerId="AD" clId="Web-{0460C15C-2FDB-3D82-CBEE-57A2FF8C402E}" dt="2025-03-18T13:14:08.864" v="327" actId="20577"/>
        <pc:sldMkLst>
          <pc:docMk/>
          <pc:sldMk cId="3416705982" sldId="273"/>
        </pc:sldMkLst>
        <pc:spChg chg="mod">
          <ac:chgData name="Zhang, Ziqi" userId="S::zz4321@ic.ac.uk::409e9b71-680d-4272-8e06-989b7b9a32a5" providerId="AD" clId="Web-{0460C15C-2FDB-3D82-CBEE-57A2FF8C402E}" dt="2025-03-18T13:14:08.864" v="327" actId="20577"/>
          <ac:spMkLst>
            <pc:docMk/>
            <pc:sldMk cId="3416705982" sldId="273"/>
            <ac:spMk id="3" creationId="{89618CD6-EC53-C191-56D4-BB476ACE79E9}"/>
          </ac:spMkLst>
        </pc:spChg>
      </pc:sldChg>
    </pc:docChg>
  </pc:docChgLst>
  <pc:docChgLst>
    <pc:chgData name="Zhang, Ziqi" userId="S::zz4321@ic.ac.uk::409e9b71-680d-4272-8e06-989b7b9a32a5" providerId="AD" clId="Web-{8AA96986-60B1-1C88-9369-6B117344F74B}"/>
    <pc:docChg chg="modSld">
      <pc:chgData name="Zhang, Ziqi" userId="S::zz4321@ic.ac.uk::409e9b71-680d-4272-8e06-989b7b9a32a5" providerId="AD" clId="Web-{8AA96986-60B1-1C88-9369-6B117344F74B}" dt="2025-03-21T11:31:18.108" v="62"/>
      <pc:docMkLst>
        <pc:docMk/>
      </pc:docMkLst>
      <pc:sldChg chg="modSp">
        <pc:chgData name="Zhang, Ziqi" userId="S::zz4321@ic.ac.uk::409e9b71-680d-4272-8e06-989b7b9a32a5" providerId="AD" clId="Web-{8AA96986-60B1-1C88-9369-6B117344F74B}" dt="2025-03-21T11:03:01.739" v="3" actId="20577"/>
        <pc:sldMkLst>
          <pc:docMk/>
          <pc:sldMk cId="266826683" sldId="257"/>
        </pc:sldMkLst>
        <pc:spChg chg="mod">
          <ac:chgData name="Zhang, Ziqi" userId="S::zz4321@ic.ac.uk::409e9b71-680d-4272-8e06-989b7b9a32a5" providerId="AD" clId="Web-{8AA96986-60B1-1C88-9369-6B117344F74B}" dt="2025-03-21T11:03:01.739" v="3" actId="20577"/>
          <ac:spMkLst>
            <pc:docMk/>
            <pc:sldMk cId="266826683" sldId="257"/>
            <ac:spMk id="3" creationId="{0108A084-C83B-B1BA-F1C8-58ED2C96F318}"/>
          </ac:spMkLst>
        </pc:spChg>
      </pc:sldChg>
      <pc:sldChg chg="modSp modNotes">
        <pc:chgData name="Zhang, Ziqi" userId="S::zz4321@ic.ac.uk::409e9b71-680d-4272-8e06-989b7b9a32a5" providerId="AD" clId="Web-{8AA96986-60B1-1C88-9369-6B117344F74B}" dt="2025-03-21T11:31:18.108" v="62"/>
        <pc:sldMkLst>
          <pc:docMk/>
          <pc:sldMk cId="3416705982" sldId="273"/>
        </pc:sldMkLst>
        <pc:spChg chg="mod">
          <ac:chgData name="Zhang, Ziqi" userId="S::zz4321@ic.ac.uk::409e9b71-680d-4272-8e06-989b7b9a32a5" providerId="AD" clId="Web-{8AA96986-60B1-1C88-9369-6B117344F74B}" dt="2025-03-21T11:10:39.797" v="23" actId="20577"/>
          <ac:spMkLst>
            <pc:docMk/>
            <pc:sldMk cId="3416705982" sldId="273"/>
            <ac:spMk id="3" creationId="{89618CD6-EC53-C191-56D4-BB476ACE79E9}"/>
          </ac:spMkLst>
        </pc:spChg>
      </pc:sldChg>
      <pc:sldChg chg="modSp modNotes">
        <pc:chgData name="Zhang, Ziqi" userId="S::zz4321@ic.ac.uk::409e9b71-680d-4272-8e06-989b7b9a32a5" providerId="AD" clId="Web-{8AA96986-60B1-1C88-9369-6B117344F74B}" dt="2025-03-21T11:19:21.341" v="40" actId="20577"/>
        <pc:sldMkLst>
          <pc:docMk/>
          <pc:sldMk cId="253551782" sldId="275"/>
        </pc:sldMkLst>
        <pc:spChg chg="mod">
          <ac:chgData name="Zhang, Ziqi" userId="S::zz4321@ic.ac.uk::409e9b71-680d-4272-8e06-989b7b9a32a5" providerId="AD" clId="Web-{8AA96986-60B1-1C88-9369-6B117344F74B}" dt="2025-03-21T11:19:21.341" v="40" actId="20577"/>
          <ac:spMkLst>
            <pc:docMk/>
            <pc:sldMk cId="253551782" sldId="275"/>
            <ac:spMk id="27" creationId="{492F4550-F659-58C1-DD6A-91590C8A2B56}"/>
          </ac:spMkLst>
        </pc:spChg>
      </pc:sldChg>
      <pc:sldChg chg="modSp">
        <pc:chgData name="Zhang, Ziqi" userId="S::zz4321@ic.ac.uk::409e9b71-680d-4272-8e06-989b7b9a32a5" providerId="AD" clId="Web-{8AA96986-60B1-1C88-9369-6B117344F74B}" dt="2025-03-21T11:14:29.568" v="35" actId="14100"/>
        <pc:sldMkLst>
          <pc:docMk/>
          <pc:sldMk cId="972295149" sldId="291"/>
        </pc:sldMkLst>
        <pc:spChg chg="mod">
          <ac:chgData name="Zhang, Ziqi" userId="S::zz4321@ic.ac.uk::409e9b71-680d-4272-8e06-989b7b9a32a5" providerId="AD" clId="Web-{8AA96986-60B1-1C88-9369-6B117344F74B}" dt="2025-03-21T11:14:29.568" v="35" actId="14100"/>
          <ac:spMkLst>
            <pc:docMk/>
            <pc:sldMk cId="972295149" sldId="291"/>
            <ac:spMk id="13" creationId="{5EBB33CF-D440-66F3-38E5-66D9BFB96F97}"/>
          </ac:spMkLst>
        </pc:spChg>
      </pc:sldChg>
      <pc:sldChg chg="modSp">
        <pc:chgData name="Zhang, Ziqi" userId="S::zz4321@ic.ac.uk::409e9b71-680d-4272-8e06-989b7b9a32a5" providerId="AD" clId="Web-{8AA96986-60B1-1C88-9369-6B117344F74B}" dt="2025-03-21T11:12:14.331" v="33" actId="20577"/>
        <pc:sldMkLst>
          <pc:docMk/>
          <pc:sldMk cId="921069087" sldId="294"/>
        </pc:sldMkLst>
        <pc:spChg chg="mod">
          <ac:chgData name="Zhang, Ziqi" userId="S::zz4321@ic.ac.uk::409e9b71-680d-4272-8e06-989b7b9a32a5" providerId="AD" clId="Web-{8AA96986-60B1-1C88-9369-6B117344F74B}" dt="2025-03-21T11:12:14.331" v="33" actId="20577"/>
          <ac:spMkLst>
            <pc:docMk/>
            <pc:sldMk cId="921069087" sldId="294"/>
            <ac:spMk id="5" creationId="{F2BCC52A-DBE1-2389-F326-9605C1CCC1CA}"/>
          </ac:spMkLst>
        </pc:spChg>
      </pc:sldChg>
      <pc:sldChg chg="modSp">
        <pc:chgData name="Zhang, Ziqi" userId="S::zz4321@ic.ac.uk::409e9b71-680d-4272-8e06-989b7b9a32a5" providerId="AD" clId="Web-{8AA96986-60B1-1C88-9369-6B117344F74B}" dt="2025-03-21T11:16:15.587" v="37" actId="20577"/>
        <pc:sldMkLst>
          <pc:docMk/>
          <pc:sldMk cId="1779951104" sldId="296"/>
        </pc:sldMkLst>
        <pc:spChg chg="mod">
          <ac:chgData name="Zhang, Ziqi" userId="S::zz4321@ic.ac.uk::409e9b71-680d-4272-8e06-989b7b9a32a5" providerId="AD" clId="Web-{8AA96986-60B1-1C88-9369-6B117344F74B}" dt="2025-03-21T11:16:15.587" v="37" actId="20577"/>
          <ac:spMkLst>
            <pc:docMk/>
            <pc:sldMk cId="1779951104" sldId="296"/>
            <ac:spMk id="14" creationId="{6D27F42A-B852-47D3-2121-4E0BC39E9735}"/>
          </ac:spMkLst>
        </pc:spChg>
      </pc:sldChg>
    </pc:docChg>
  </pc:docChgLst>
  <pc:docChgLst>
    <pc:chgData name="Zhang, Ziqi" userId="S::zz4321@ic.ac.uk::409e9b71-680d-4272-8e06-989b7b9a32a5" providerId="AD" clId="Web-{F09CFEC8-9C4A-32EE-ED5A-180F43D28E47}"/>
    <pc:docChg chg="addSld delSld modSld">
      <pc:chgData name="Zhang, Ziqi" userId="S::zz4321@ic.ac.uk::409e9b71-680d-4272-8e06-989b7b9a32a5" providerId="AD" clId="Web-{F09CFEC8-9C4A-32EE-ED5A-180F43D28E47}" dt="2025-03-21T09:11:30.268" v="33" actId="20577"/>
      <pc:docMkLst>
        <pc:docMk/>
      </pc:docMkLst>
      <pc:sldChg chg="modSp">
        <pc:chgData name="Zhang, Ziqi" userId="S::zz4321@ic.ac.uk::409e9b71-680d-4272-8e06-989b7b9a32a5" providerId="AD" clId="Web-{F09CFEC8-9C4A-32EE-ED5A-180F43D28E47}" dt="2025-03-21T09:11:30.268" v="33" actId="20577"/>
        <pc:sldMkLst>
          <pc:docMk/>
          <pc:sldMk cId="253551782" sldId="275"/>
        </pc:sldMkLst>
        <pc:spChg chg="mod">
          <ac:chgData name="Zhang, Ziqi" userId="S::zz4321@ic.ac.uk::409e9b71-680d-4272-8e06-989b7b9a32a5" providerId="AD" clId="Web-{F09CFEC8-9C4A-32EE-ED5A-180F43D28E47}" dt="2025-03-21T09:11:30.268" v="33" actId="20577"/>
          <ac:spMkLst>
            <pc:docMk/>
            <pc:sldMk cId="253551782" sldId="275"/>
            <ac:spMk id="27" creationId="{492F4550-F659-58C1-DD6A-91590C8A2B56}"/>
          </ac:spMkLst>
        </pc:spChg>
      </pc:sldChg>
      <pc:sldChg chg="modSp">
        <pc:chgData name="Zhang, Ziqi" userId="S::zz4321@ic.ac.uk::409e9b71-680d-4272-8e06-989b7b9a32a5" providerId="AD" clId="Web-{F09CFEC8-9C4A-32EE-ED5A-180F43D28E47}" dt="2025-03-21T08:43:28.768" v="10" actId="14100"/>
        <pc:sldMkLst>
          <pc:docMk/>
          <pc:sldMk cId="1552008038" sldId="283"/>
        </pc:sldMkLst>
        <pc:picChg chg="mod">
          <ac:chgData name="Zhang, Ziqi" userId="S::zz4321@ic.ac.uk::409e9b71-680d-4272-8e06-989b7b9a32a5" providerId="AD" clId="Web-{F09CFEC8-9C4A-32EE-ED5A-180F43D28E47}" dt="2025-03-21T08:43:28.768" v="10" actId="14100"/>
          <ac:picMkLst>
            <pc:docMk/>
            <pc:sldMk cId="1552008038" sldId="283"/>
            <ac:picMk id="3" creationId="{33AD8C0A-132B-5640-73CD-E14634BD4EF3}"/>
          </ac:picMkLst>
        </pc:picChg>
      </pc:sldChg>
      <pc:sldChg chg="modSp add del">
        <pc:chgData name="Zhang, Ziqi" userId="S::zz4321@ic.ac.uk::409e9b71-680d-4272-8e06-989b7b9a32a5" providerId="AD" clId="Web-{F09CFEC8-9C4A-32EE-ED5A-180F43D28E47}" dt="2025-03-21T09:11:26.893" v="30"/>
        <pc:sldMkLst>
          <pc:docMk/>
          <pc:sldMk cId="2208231585" sldId="287"/>
        </pc:sldMkLst>
        <pc:picChg chg="mod">
          <ac:chgData name="Zhang, Ziqi" userId="S::zz4321@ic.ac.uk::409e9b71-680d-4272-8e06-989b7b9a32a5" providerId="AD" clId="Web-{F09CFEC8-9C4A-32EE-ED5A-180F43D28E47}" dt="2025-03-21T08:43:11.970" v="9" actId="1076"/>
          <ac:picMkLst>
            <pc:docMk/>
            <pc:sldMk cId="2208231585" sldId="287"/>
            <ac:picMk id="9" creationId="{315BB527-0038-445C-376C-CBBB39A242AA}"/>
          </ac:picMkLst>
        </pc:picChg>
      </pc:sldChg>
      <pc:sldChg chg="add del">
        <pc:chgData name="Zhang, Ziqi" userId="S::zz4321@ic.ac.uk::409e9b71-680d-4272-8e06-989b7b9a32a5" providerId="AD" clId="Web-{F09CFEC8-9C4A-32EE-ED5A-180F43D28E47}" dt="2025-03-21T09:11:28.534" v="31"/>
        <pc:sldMkLst>
          <pc:docMk/>
          <pc:sldMk cId="4017183708" sldId="288"/>
        </pc:sldMkLst>
      </pc:sldChg>
      <pc:sldChg chg="modSp">
        <pc:chgData name="Zhang, Ziqi" userId="S::zz4321@ic.ac.uk::409e9b71-680d-4272-8e06-989b7b9a32a5" providerId="AD" clId="Web-{F09CFEC8-9C4A-32EE-ED5A-180F43D28E47}" dt="2025-03-21T08:42:23.203" v="7" actId="20577"/>
        <pc:sldMkLst>
          <pc:docMk/>
          <pc:sldMk cId="921069087" sldId="294"/>
        </pc:sldMkLst>
        <pc:spChg chg="mod">
          <ac:chgData name="Zhang, Ziqi" userId="S::zz4321@ic.ac.uk::409e9b71-680d-4272-8e06-989b7b9a32a5" providerId="AD" clId="Web-{F09CFEC8-9C4A-32EE-ED5A-180F43D28E47}" dt="2025-03-21T08:42:23.203" v="7" actId="20577"/>
          <ac:spMkLst>
            <pc:docMk/>
            <pc:sldMk cId="921069087" sldId="294"/>
            <ac:spMk id="5" creationId="{F2BCC52A-DBE1-2389-F326-9605C1CCC1CA}"/>
          </ac:spMkLst>
        </pc:spChg>
        <pc:picChg chg="mod">
          <ac:chgData name="Zhang, Ziqi" userId="S::zz4321@ic.ac.uk::409e9b71-680d-4272-8e06-989b7b9a32a5" providerId="AD" clId="Web-{F09CFEC8-9C4A-32EE-ED5A-180F43D28E47}" dt="2025-03-21T08:40:52.185" v="3" actId="1076"/>
          <ac:picMkLst>
            <pc:docMk/>
            <pc:sldMk cId="921069087" sldId="294"/>
            <ac:picMk id="10" creationId="{D643AB55-73AD-828B-1219-B74077A8B9F6}"/>
          </ac:picMkLst>
        </pc:picChg>
        <pc:picChg chg="mod">
          <ac:chgData name="Zhang, Ziqi" userId="S::zz4321@ic.ac.uk::409e9b71-680d-4272-8e06-989b7b9a32a5" providerId="AD" clId="Web-{F09CFEC8-9C4A-32EE-ED5A-180F43D28E47}" dt="2025-03-21T08:40:53.638" v="4" actId="1076"/>
          <ac:picMkLst>
            <pc:docMk/>
            <pc:sldMk cId="921069087" sldId="294"/>
            <ac:picMk id="16" creationId="{01E8F111-A13B-7A5C-55AA-002855C2648F}"/>
          </ac:picMkLst>
        </pc:picChg>
      </pc:sldChg>
    </pc:docChg>
  </pc:docChgLst>
  <pc:docChgLst>
    <pc:chgData name="Dong, Gaoqi" userId="S::gd524@ic.ac.uk::47acdf88-a1e8-4a99-92e8-8a43a5cd4001" providerId="AD" clId="Web-{63D333FF-B1DF-D147-189B-D09D5120985F}"/>
    <pc:docChg chg="modSld sldOrd">
      <pc:chgData name="Dong, Gaoqi" userId="S::gd524@ic.ac.uk::47acdf88-a1e8-4a99-92e8-8a43a5cd4001" providerId="AD" clId="Web-{63D333FF-B1DF-D147-189B-D09D5120985F}" dt="2025-03-21T12:30:31.724" v="463"/>
      <pc:docMkLst>
        <pc:docMk/>
      </pc:docMkLst>
      <pc:sldChg chg="modSp">
        <pc:chgData name="Dong, Gaoqi" userId="S::gd524@ic.ac.uk::47acdf88-a1e8-4a99-92e8-8a43a5cd4001" providerId="AD" clId="Web-{63D333FF-B1DF-D147-189B-D09D5120985F}" dt="2025-03-21T11:02:08.801" v="1" actId="20577"/>
        <pc:sldMkLst>
          <pc:docMk/>
          <pc:sldMk cId="266826683" sldId="257"/>
        </pc:sldMkLst>
        <pc:spChg chg="mod">
          <ac:chgData name="Dong, Gaoqi" userId="S::gd524@ic.ac.uk::47acdf88-a1e8-4a99-92e8-8a43a5cd4001" providerId="AD" clId="Web-{63D333FF-B1DF-D147-189B-D09D5120985F}" dt="2025-03-21T11:02:08.801" v="1" actId="20577"/>
          <ac:spMkLst>
            <pc:docMk/>
            <pc:sldMk cId="266826683" sldId="257"/>
            <ac:spMk id="3" creationId="{0108A084-C83B-B1BA-F1C8-58ED2C96F318}"/>
          </ac:spMkLst>
        </pc:spChg>
      </pc:sldChg>
      <pc:sldChg chg="modSp">
        <pc:chgData name="Dong, Gaoqi" userId="S::gd524@ic.ac.uk::47acdf88-a1e8-4a99-92e8-8a43a5cd4001" providerId="AD" clId="Web-{63D333FF-B1DF-D147-189B-D09D5120985F}" dt="2025-03-21T12:27:48.743" v="451" actId="20577"/>
        <pc:sldMkLst>
          <pc:docMk/>
          <pc:sldMk cId="3416705982" sldId="273"/>
        </pc:sldMkLst>
        <pc:spChg chg="mod">
          <ac:chgData name="Dong, Gaoqi" userId="S::gd524@ic.ac.uk::47acdf88-a1e8-4a99-92e8-8a43a5cd4001" providerId="AD" clId="Web-{63D333FF-B1DF-D147-189B-D09D5120985F}" dt="2025-03-21T12:27:48.743" v="451" actId="20577"/>
          <ac:spMkLst>
            <pc:docMk/>
            <pc:sldMk cId="3416705982" sldId="273"/>
            <ac:spMk id="3" creationId="{89618CD6-EC53-C191-56D4-BB476ACE79E9}"/>
          </ac:spMkLst>
        </pc:spChg>
      </pc:sldChg>
      <pc:sldChg chg="addSp modSp">
        <pc:chgData name="Dong, Gaoqi" userId="S::gd524@ic.ac.uk::47acdf88-a1e8-4a99-92e8-8a43a5cd4001" providerId="AD" clId="Web-{63D333FF-B1DF-D147-189B-D09D5120985F}" dt="2025-03-21T11:39:35.445" v="36" actId="1076"/>
        <pc:sldMkLst>
          <pc:docMk/>
          <pc:sldMk cId="3783595019" sldId="274"/>
        </pc:sldMkLst>
        <pc:spChg chg="mod">
          <ac:chgData name="Dong, Gaoqi" userId="S::gd524@ic.ac.uk::47acdf88-a1e8-4a99-92e8-8a43a5cd4001" providerId="AD" clId="Web-{63D333FF-B1DF-D147-189B-D09D5120985F}" dt="2025-03-21T11:39:15.615" v="32" actId="14100"/>
          <ac:spMkLst>
            <pc:docMk/>
            <pc:sldMk cId="3783595019" sldId="274"/>
            <ac:spMk id="17" creationId="{0FC9637F-D919-1E35-ED3C-B058FC34C14D}"/>
          </ac:spMkLst>
        </pc:spChg>
        <pc:picChg chg="add mod">
          <ac:chgData name="Dong, Gaoqi" userId="S::gd524@ic.ac.uk::47acdf88-a1e8-4a99-92e8-8a43a5cd4001" providerId="AD" clId="Web-{63D333FF-B1DF-D147-189B-D09D5120985F}" dt="2025-03-21T11:39:35.445" v="36" actId="1076"/>
          <ac:picMkLst>
            <pc:docMk/>
            <pc:sldMk cId="3783595019" sldId="274"/>
            <ac:picMk id="3" creationId="{B4E607C5-4F9E-3155-A507-AB64072D4960}"/>
          </ac:picMkLst>
        </pc:picChg>
        <pc:picChg chg="mod">
          <ac:chgData name="Dong, Gaoqi" userId="S::gd524@ic.ac.uk::47acdf88-a1e8-4a99-92e8-8a43a5cd4001" providerId="AD" clId="Web-{63D333FF-B1DF-D147-189B-D09D5120985F}" dt="2025-03-21T11:39:19.303" v="34" actId="1076"/>
          <ac:picMkLst>
            <pc:docMk/>
            <pc:sldMk cId="3783595019" sldId="274"/>
            <ac:picMk id="9" creationId="{5C8BCA87-D07C-DA14-9BC1-1BDBF7FBDE75}"/>
          </ac:picMkLst>
        </pc:picChg>
        <pc:picChg chg="mod">
          <ac:chgData name="Dong, Gaoqi" userId="S::gd524@ic.ac.uk::47acdf88-a1e8-4a99-92e8-8a43a5cd4001" providerId="AD" clId="Web-{63D333FF-B1DF-D147-189B-D09D5120985F}" dt="2025-03-21T11:39:20.397" v="35" actId="1076"/>
          <ac:picMkLst>
            <pc:docMk/>
            <pc:sldMk cId="3783595019" sldId="274"/>
            <ac:picMk id="10" creationId="{B16FB4F5-5D70-F9CE-51F9-1CAE6D54318C}"/>
          </ac:picMkLst>
        </pc:picChg>
      </pc:sldChg>
      <pc:sldChg chg="modSp">
        <pc:chgData name="Dong, Gaoqi" userId="S::gd524@ic.ac.uk::47acdf88-a1e8-4a99-92e8-8a43a5cd4001" providerId="AD" clId="Web-{63D333FF-B1DF-D147-189B-D09D5120985F}" dt="2025-03-21T12:30:31.724" v="463"/>
        <pc:sldMkLst>
          <pc:docMk/>
          <pc:sldMk cId="1267173410" sldId="276"/>
        </pc:sldMkLst>
        <pc:spChg chg="mod">
          <ac:chgData name="Dong, Gaoqi" userId="S::gd524@ic.ac.uk::47acdf88-a1e8-4a99-92e8-8a43a5cd4001" providerId="AD" clId="Web-{63D333FF-B1DF-D147-189B-D09D5120985F}" dt="2025-03-21T12:30:31.724" v="463"/>
          <ac:spMkLst>
            <pc:docMk/>
            <pc:sldMk cId="1267173410" sldId="276"/>
            <ac:spMk id="3" creationId="{33C93B2D-16C1-5542-5F30-0034846BB708}"/>
          </ac:spMkLst>
        </pc:spChg>
        <pc:picChg chg="mod">
          <ac:chgData name="Dong, Gaoqi" userId="S::gd524@ic.ac.uk::47acdf88-a1e8-4a99-92e8-8a43a5cd4001" providerId="AD" clId="Web-{63D333FF-B1DF-D147-189B-D09D5120985F}" dt="2025-03-21T11:33:09.042" v="21" actId="1076"/>
          <ac:picMkLst>
            <pc:docMk/>
            <pc:sldMk cId="1267173410" sldId="276"/>
            <ac:picMk id="31" creationId="{D273B219-9539-A6B3-5C92-A83CDFC2B887}"/>
          </ac:picMkLst>
        </pc:picChg>
      </pc:sldChg>
      <pc:sldChg chg="addSp delSp modSp">
        <pc:chgData name="Dong, Gaoqi" userId="S::gd524@ic.ac.uk::47acdf88-a1e8-4a99-92e8-8a43a5cd4001" providerId="AD" clId="Web-{63D333FF-B1DF-D147-189B-D09D5120985F}" dt="2025-03-21T11:58:44.370" v="243" actId="1076"/>
        <pc:sldMkLst>
          <pc:docMk/>
          <pc:sldMk cId="1675984841" sldId="284"/>
        </pc:sldMkLst>
        <pc:spChg chg="mod">
          <ac:chgData name="Dong, Gaoqi" userId="S::gd524@ic.ac.uk::47acdf88-a1e8-4a99-92e8-8a43a5cd4001" providerId="AD" clId="Web-{63D333FF-B1DF-D147-189B-D09D5120985F}" dt="2025-03-21T11:58:34.681" v="235" actId="14100"/>
          <ac:spMkLst>
            <pc:docMk/>
            <pc:sldMk cId="1675984841" sldId="284"/>
            <ac:spMk id="8" creationId="{06A86271-D851-FDAA-B73B-EECBF5EF39B3}"/>
          </ac:spMkLst>
        </pc:spChg>
        <pc:picChg chg="add mod">
          <ac:chgData name="Dong, Gaoqi" userId="S::gd524@ic.ac.uk::47acdf88-a1e8-4a99-92e8-8a43a5cd4001" providerId="AD" clId="Web-{63D333FF-B1DF-D147-189B-D09D5120985F}" dt="2025-03-21T11:58:41.854" v="241" actId="1076"/>
          <ac:picMkLst>
            <pc:docMk/>
            <pc:sldMk cId="1675984841" sldId="284"/>
            <ac:picMk id="3" creationId="{A0504127-9BA6-8A13-BF7D-C39D0038E3FD}"/>
          </ac:picMkLst>
        </pc:picChg>
        <pc:picChg chg="mod">
          <ac:chgData name="Dong, Gaoqi" userId="S::gd524@ic.ac.uk::47acdf88-a1e8-4a99-92e8-8a43a5cd4001" providerId="AD" clId="Web-{63D333FF-B1DF-D147-189B-D09D5120985F}" dt="2025-03-21T11:58:44.370" v="243" actId="1076"/>
          <ac:picMkLst>
            <pc:docMk/>
            <pc:sldMk cId="1675984841" sldId="284"/>
            <ac:picMk id="13" creationId="{8B8B2061-D912-1F75-3B3F-A20526CCD336}"/>
          </ac:picMkLst>
        </pc:picChg>
        <pc:picChg chg="mod">
          <ac:chgData name="Dong, Gaoqi" userId="S::gd524@ic.ac.uk::47acdf88-a1e8-4a99-92e8-8a43a5cd4001" providerId="AD" clId="Web-{63D333FF-B1DF-D147-189B-D09D5120985F}" dt="2025-03-21T11:58:42.588" v="242" actId="1076"/>
          <ac:picMkLst>
            <pc:docMk/>
            <pc:sldMk cId="1675984841" sldId="284"/>
            <ac:picMk id="14" creationId="{C7F16724-8B02-BB9F-63EE-2E112D425E5E}"/>
          </ac:picMkLst>
        </pc:picChg>
        <pc:picChg chg="del mod">
          <ac:chgData name="Dong, Gaoqi" userId="S::gd524@ic.ac.uk::47acdf88-a1e8-4a99-92e8-8a43a5cd4001" providerId="AD" clId="Web-{63D333FF-B1DF-D147-189B-D09D5120985F}" dt="2025-03-21T11:58:04.914" v="227"/>
          <ac:picMkLst>
            <pc:docMk/>
            <pc:sldMk cId="1675984841" sldId="284"/>
            <ac:picMk id="15" creationId="{CB260DA9-23C0-2582-A6D5-F678F18F108E}"/>
          </ac:picMkLst>
        </pc:picChg>
      </pc:sldChg>
      <pc:sldChg chg="addSp delSp modSp">
        <pc:chgData name="Dong, Gaoqi" userId="S::gd524@ic.ac.uk::47acdf88-a1e8-4a99-92e8-8a43a5cd4001" providerId="AD" clId="Web-{63D333FF-B1DF-D147-189B-D09D5120985F}" dt="2025-03-21T12:22:10.204" v="447" actId="1076"/>
        <pc:sldMkLst>
          <pc:docMk/>
          <pc:sldMk cId="2655532674" sldId="285"/>
        </pc:sldMkLst>
        <pc:spChg chg="mod">
          <ac:chgData name="Dong, Gaoqi" userId="S::gd524@ic.ac.uk::47acdf88-a1e8-4a99-92e8-8a43a5cd4001" providerId="AD" clId="Web-{63D333FF-B1DF-D147-189B-D09D5120985F}" dt="2025-03-21T12:22:10.204" v="447" actId="1076"/>
          <ac:spMkLst>
            <pc:docMk/>
            <pc:sldMk cId="2655532674" sldId="285"/>
            <ac:spMk id="9" creationId="{89D40319-BC63-5186-272F-83F8D5598212}"/>
          </ac:spMkLst>
        </pc:spChg>
        <pc:spChg chg="mod">
          <ac:chgData name="Dong, Gaoqi" userId="S::gd524@ic.ac.uk::47acdf88-a1e8-4a99-92e8-8a43a5cd4001" providerId="AD" clId="Web-{63D333FF-B1DF-D147-189B-D09D5120985F}" dt="2025-03-21T12:22:03.813" v="446" actId="1076"/>
          <ac:spMkLst>
            <pc:docMk/>
            <pc:sldMk cId="2655532674" sldId="285"/>
            <ac:spMk id="13" creationId="{5B46EDE6-16FD-482D-6E52-2D8EB25D9A7C}"/>
          </ac:spMkLst>
        </pc:spChg>
        <pc:picChg chg="add mod">
          <ac:chgData name="Dong, Gaoqi" userId="S::gd524@ic.ac.uk::47acdf88-a1e8-4a99-92e8-8a43a5cd4001" providerId="AD" clId="Web-{63D333FF-B1DF-D147-189B-D09D5120985F}" dt="2025-03-21T11:57:06.472" v="218" actId="1076"/>
          <ac:picMkLst>
            <pc:docMk/>
            <pc:sldMk cId="2655532674" sldId="285"/>
            <ac:picMk id="3" creationId="{50B191A0-F3FD-7F38-4174-0FBBF62ECC70}"/>
          </ac:picMkLst>
        </pc:picChg>
        <pc:picChg chg="add mod">
          <ac:chgData name="Dong, Gaoqi" userId="S::gd524@ic.ac.uk::47acdf88-a1e8-4a99-92e8-8a43a5cd4001" providerId="AD" clId="Web-{63D333FF-B1DF-D147-189B-D09D5120985F}" dt="2025-03-21T11:58:09.414" v="230" actId="1076"/>
          <ac:picMkLst>
            <pc:docMk/>
            <pc:sldMk cId="2655532674" sldId="285"/>
            <ac:picMk id="4" creationId="{DDA74694-EEC8-C02A-74E2-75D3C08F2E98}"/>
          </ac:picMkLst>
        </pc:picChg>
        <pc:picChg chg="add del mod">
          <ac:chgData name="Dong, Gaoqi" userId="S::gd524@ic.ac.uk::47acdf88-a1e8-4a99-92e8-8a43a5cd4001" providerId="AD" clId="Web-{63D333FF-B1DF-D147-189B-D09D5120985F}" dt="2025-03-21T12:21:54.703" v="438"/>
          <ac:picMkLst>
            <pc:docMk/>
            <pc:sldMk cId="2655532674" sldId="285"/>
            <ac:picMk id="5" creationId="{E6281A64-AED4-3760-E3FC-71FA5DF49566}"/>
          </ac:picMkLst>
        </pc:picChg>
        <pc:picChg chg="add del mod">
          <ac:chgData name="Dong, Gaoqi" userId="S::gd524@ic.ac.uk::47acdf88-a1e8-4a99-92e8-8a43a5cd4001" providerId="AD" clId="Web-{63D333FF-B1DF-D147-189B-D09D5120985F}" dt="2025-03-21T12:21:53.124" v="437"/>
          <ac:picMkLst>
            <pc:docMk/>
            <pc:sldMk cId="2655532674" sldId="285"/>
            <ac:picMk id="6" creationId="{1138FC59-10FD-9425-6CB7-09B3ADA6AA12}"/>
          </ac:picMkLst>
        </pc:picChg>
        <pc:picChg chg="mod">
          <ac:chgData name="Dong, Gaoqi" userId="S::gd524@ic.ac.uk::47acdf88-a1e8-4a99-92e8-8a43a5cd4001" providerId="AD" clId="Web-{63D333FF-B1DF-D147-189B-D09D5120985F}" dt="2025-03-21T11:57:04.956" v="217" actId="1076"/>
          <ac:picMkLst>
            <pc:docMk/>
            <pc:sldMk cId="2655532674" sldId="285"/>
            <ac:picMk id="14" creationId="{35F7969E-EBCA-A997-57E8-0ABEF766E02C}"/>
          </ac:picMkLst>
        </pc:picChg>
      </pc:sldChg>
      <pc:sldChg chg="ord">
        <pc:chgData name="Dong, Gaoqi" userId="S::gd524@ic.ac.uk::47acdf88-a1e8-4a99-92e8-8a43a5cd4001" providerId="AD" clId="Web-{63D333FF-B1DF-D147-189B-D09D5120985F}" dt="2025-03-21T12:22:40.315" v="449"/>
        <pc:sldMkLst>
          <pc:docMk/>
          <pc:sldMk cId="508835681" sldId="290"/>
        </pc:sldMkLst>
      </pc:sldChg>
      <pc:sldChg chg="modSp">
        <pc:chgData name="Dong, Gaoqi" userId="S::gd524@ic.ac.uk::47acdf88-a1e8-4a99-92e8-8a43a5cd4001" providerId="AD" clId="Web-{63D333FF-B1DF-D147-189B-D09D5120985F}" dt="2025-03-21T12:20:09.351" v="414" actId="1076"/>
        <pc:sldMkLst>
          <pc:docMk/>
          <pc:sldMk cId="972295149" sldId="291"/>
        </pc:sldMkLst>
        <pc:spChg chg="mod">
          <ac:chgData name="Dong, Gaoqi" userId="S::gd524@ic.ac.uk::47acdf88-a1e8-4a99-92e8-8a43a5cd4001" providerId="AD" clId="Web-{63D333FF-B1DF-D147-189B-D09D5120985F}" dt="2025-03-21T12:20:09.351" v="414" actId="1076"/>
          <ac:spMkLst>
            <pc:docMk/>
            <pc:sldMk cId="972295149" sldId="291"/>
            <ac:spMk id="13" creationId="{5EBB33CF-D440-66F3-38E5-66D9BFB96F97}"/>
          </ac:spMkLst>
        </pc:spChg>
      </pc:sldChg>
      <pc:sldChg chg="modSp">
        <pc:chgData name="Dong, Gaoqi" userId="S::gd524@ic.ac.uk::47acdf88-a1e8-4a99-92e8-8a43a5cd4001" providerId="AD" clId="Web-{63D333FF-B1DF-D147-189B-D09D5120985F}" dt="2025-03-21T11:35:52.366" v="22" actId="1076"/>
        <pc:sldMkLst>
          <pc:docMk/>
          <pc:sldMk cId="2873068960" sldId="292"/>
        </pc:sldMkLst>
        <pc:picChg chg="mod">
          <ac:chgData name="Dong, Gaoqi" userId="S::gd524@ic.ac.uk::47acdf88-a1e8-4a99-92e8-8a43a5cd4001" providerId="AD" clId="Web-{63D333FF-B1DF-D147-189B-D09D5120985F}" dt="2025-03-21T11:35:52.366" v="22" actId="1076"/>
          <ac:picMkLst>
            <pc:docMk/>
            <pc:sldMk cId="2873068960" sldId="292"/>
            <ac:picMk id="3" creationId="{DE1DE4A0-9CE6-0424-414D-788E6BCF0F06}"/>
          </ac:picMkLst>
        </pc:picChg>
      </pc:sldChg>
      <pc:sldChg chg="addSp delSp modSp">
        <pc:chgData name="Dong, Gaoqi" userId="S::gd524@ic.ac.uk::47acdf88-a1e8-4a99-92e8-8a43a5cd4001" providerId="AD" clId="Web-{63D333FF-B1DF-D147-189B-D09D5120985F}" dt="2025-03-21T12:07:01.311" v="361"/>
        <pc:sldMkLst>
          <pc:docMk/>
          <pc:sldMk cId="921069087" sldId="294"/>
        </pc:sldMkLst>
        <pc:spChg chg="add del mod">
          <ac:chgData name="Dong, Gaoqi" userId="S::gd524@ic.ac.uk::47acdf88-a1e8-4a99-92e8-8a43a5cd4001" providerId="AD" clId="Web-{63D333FF-B1DF-D147-189B-D09D5120985F}" dt="2025-03-21T12:07:01.311" v="361"/>
          <ac:spMkLst>
            <pc:docMk/>
            <pc:sldMk cId="921069087" sldId="294"/>
            <ac:spMk id="6" creationId="{F6929A90-007C-B863-2BCA-01268DF4A7C8}"/>
          </ac:spMkLst>
        </pc:spChg>
        <pc:picChg chg="add del mod">
          <ac:chgData name="Dong, Gaoqi" userId="S::gd524@ic.ac.uk::47acdf88-a1e8-4a99-92e8-8a43a5cd4001" providerId="AD" clId="Web-{63D333FF-B1DF-D147-189B-D09D5120985F}" dt="2025-03-21T12:06:55.201" v="358"/>
          <ac:picMkLst>
            <pc:docMk/>
            <pc:sldMk cId="921069087" sldId="294"/>
            <ac:picMk id="7" creationId="{7CEE6591-EB21-76A3-C1A1-1B64C4AAD3E2}"/>
          </ac:picMkLst>
        </pc:picChg>
        <pc:picChg chg="mod">
          <ac:chgData name="Dong, Gaoqi" userId="S::gd524@ic.ac.uk::47acdf88-a1e8-4a99-92e8-8a43a5cd4001" providerId="AD" clId="Web-{63D333FF-B1DF-D147-189B-D09D5120985F}" dt="2025-03-21T12:06:59.327" v="360" actId="1076"/>
          <ac:picMkLst>
            <pc:docMk/>
            <pc:sldMk cId="921069087" sldId="294"/>
            <ac:picMk id="10" creationId="{D643AB55-73AD-828B-1219-B74077A8B9F6}"/>
          </ac:picMkLst>
        </pc:picChg>
        <pc:picChg chg="add del">
          <ac:chgData name="Dong, Gaoqi" userId="S::gd524@ic.ac.uk::47acdf88-a1e8-4a99-92e8-8a43a5cd4001" providerId="AD" clId="Web-{63D333FF-B1DF-D147-189B-D09D5120985F}" dt="2025-03-21T12:07:01.311" v="361"/>
          <ac:picMkLst>
            <pc:docMk/>
            <pc:sldMk cId="921069087" sldId="294"/>
            <ac:picMk id="16" creationId="{01E8F111-A13B-7A5C-55AA-002855C2648F}"/>
          </ac:picMkLst>
        </pc:picChg>
      </pc:sldChg>
      <pc:sldChg chg="addSp modSp addAnim">
        <pc:chgData name="Dong, Gaoqi" userId="S::gd524@ic.ac.uk::47acdf88-a1e8-4a99-92e8-8a43a5cd4001" providerId="AD" clId="Web-{63D333FF-B1DF-D147-189B-D09D5120985F}" dt="2025-03-21T11:16:42.769" v="19"/>
        <pc:sldMkLst>
          <pc:docMk/>
          <pc:sldMk cId="1698260260" sldId="295"/>
        </pc:sldMkLst>
        <pc:picChg chg="add mod">
          <ac:chgData name="Dong, Gaoqi" userId="S::gd524@ic.ac.uk::47acdf88-a1e8-4a99-92e8-8a43a5cd4001" providerId="AD" clId="Web-{63D333FF-B1DF-D147-189B-D09D5120985F}" dt="2025-03-21T11:16:42.769" v="19"/>
          <ac:picMkLst>
            <pc:docMk/>
            <pc:sldMk cId="1698260260" sldId="295"/>
            <ac:picMk id="4" creationId="{3914EF98-0BDA-5BEC-118B-E5B8FBFD7C2C}"/>
          </ac:picMkLst>
        </pc:picChg>
      </pc:sldChg>
      <pc:sldChg chg="addSp modSp">
        <pc:chgData name="Dong, Gaoqi" userId="S::gd524@ic.ac.uk::47acdf88-a1e8-4a99-92e8-8a43a5cd4001" providerId="AD" clId="Web-{63D333FF-B1DF-D147-189B-D09D5120985F}" dt="2025-03-21T12:01:43.210" v="345" actId="1076"/>
        <pc:sldMkLst>
          <pc:docMk/>
          <pc:sldMk cId="1779951104" sldId="296"/>
        </pc:sldMkLst>
        <pc:spChg chg="mod">
          <ac:chgData name="Dong, Gaoqi" userId="S::gd524@ic.ac.uk::47acdf88-a1e8-4a99-92e8-8a43a5cd4001" providerId="AD" clId="Web-{63D333FF-B1DF-D147-189B-D09D5120985F}" dt="2025-03-21T11:55:09.417" v="206" actId="20577"/>
          <ac:spMkLst>
            <pc:docMk/>
            <pc:sldMk cId="1779951104" sldId="296"/>
            <ac:spMk id="2" creationId="{C65F727C-AB41-7E44-01D5-C0F9D2F2151C}"/>
          </ac:spMkLst>
        </pc:spChg>
        <pc:spChg chg="mod">
          <ac:chgData name="Dong, Gaoqi" userId="S::gd524@ic.ac.uk::47acdf88-a1e8-4a99-92e8-8a43a5cd4001" providerId="AD" clId="Web-{63D333FF-B1DF-D147-189B-D09D5120985F}" dt="2025-03-21T12:00:37.190" v="339" actId="20577"/>
          <ac:spMkLst>
            <pc:docMk/>
            <pc:sldMk cId="1779951104" sldId="296"/>
            <ac:spMk id="14" creationId="{6D27F42A-B852-47D3-2121-4E0BC39E9735}"/>
          </ac:spMkLst>
        </pc:spChg>
        <pc:picChg chg="add mod">
          <ac:chgData name="Dong, Gaoqi" userId="S::gd524@ic.ac.uk::47acdf88-a1e8-4a99-92e8-8a43a5cd4001" providerId="AD" clId="Web-{63D333FF-B1DF-D147-189B-D09D5120985F}" dt="2025-03-21T12:01:42.148" v="344" actId="14100"/>
          <ac:picMkLst>
            <pc:docMk/>
            <pc:sldMk cId="1779951104" sldId="296"/>
            <ac:picMk id="3" creationId="{3EEF1EB4-6AA4-AD38-86D9-2F15E1767903}"/>
          </ac:picMkLst>
        </pc:picChg>
        <pc:picChg chg="mod">
          <ac:chgData name="Dong, Gaoqi" userId="S::gd524@ic.ac.uk::47acdf88-a1e8-4a99-92e8-8a43a5cd4001" providerId="AD" clId="Web-{63D333FF-B1DF-D147-189B-D09D5120985F}" dt="2025-03-21T12:01:43.210" v="345" actId="1076"/>
          <ac:picMkLst>
            <pc:docMk/>
            <pc:sldMk cId="1779951104" sldId="296"/>
            <ac:picMk id="9" creationId="{CA401566-D6C5-0AD4-BA06-ACB39E018C43}"/>
          </ac:picMkLst>
        </pc:picChg>
      </pc:sldChg>
    </pc:docChg>
  </pc:docChgLst>
  <pc:docChgLst>
    <pc:chgData name="Zhang, Ziqi" userId="S::zz4321@ic.ac.uk::409e9b71-680d-4272-8e06-989b7b9a32a5" providerId="AD" clId="Web-{7C705CD2-8C8F-55E9-A28D-5C46E2463075}"/>
    <pc:docChg chg="addSld delSld modSld">
      <pc:chgData name="Zhang, Ziqi" userId="S::zz4321@ic.ac.uk::409e9b71-680d-4272-8e06-989b7b9a32a5" providerId="AD" clId="Web-{7C705CD2-8C8F-55E9-A28D-5C46E2463075}" dt="2025-03-18T13:07:49.673" v="134" actId="20577"/>
      <pc:docMkLst>
        <pc:docMk/>
      </pc:docMkLst>
      <pc:sldChg chg="modSp">
        <pc:chgData name="Zhang, Ziqi" userId="S::zz4321@ic.ac.uk::409e9b71-680d-4272-8e06-989b7b9a32a5" providerId="AD" clId="Web-{7C705CD2-8C8F-55E9-A28D-5C46E2463075}" dt="2025-03-18T12:26:17.281" v="12" actId="20577"/>
        <pc:sldMkLst>
          <pc:docMk/>
          <pc:sldMk cId="266826683" sldId="257"/>
        </pc:sldMkLst>
        <pc:spChg chg="mod">
          <ac:chgData name="Zhang, Ziqi" userId="S::zz4321@ic.ac.uk::409e9b71-680d-4272-8e06-989b7b9a32a5" providerId="AD" clId="Web-{7C705CD2-8C8F-55E9-A28D-5C46E2463075}" dt="2025-03-18T12:26:17.281" v="12" actId="20577"/>
          <ac:spMkLst>
            <pc:docMk/>
            <pc:sldMk cId="266826683" sldId="257"/>
            <ac:spMk id="2" creationId="{2E2B5E60-AD83-A7CE-4AC3-0AF557FD3A25}"/>
          </ac:spMkLst>
        </pc:spChg>
      </pc:sldChg>
      <pc:sldChg chg="modSp del">
        <pc:chgData name="Zhang, Ziqi" userId="S::zz4321@ic.ac.uk::409e9b71-680d-4272-8e06-989b7b9a32a5" providerId="AD" clId="Web-{7C705CD2-8C8F-55E9-A28D-5C46E2463075}" dt="2025-03-18T13:05:36.904" v="102"/>
        <pc:sldMkLst>
          <pc:docMk/>
          <pc:sldMk cId="2643873074" sldId="264"/>
        </pc:sldMkLst>
        <pc:spChg chg="mod">
          <ac:chgData name="Zhang, Ziqi" userId="S::zz4321@ic.ac.uk::409e9b71-680d-4272-8e06-989b7b9a32a5" providerId="AD" clId="Web-{7C705CD2-8C8F-55E9-A28D-5C46E2463075}" dt="2025-03-18T12:37:06.292" v="99" actId="20577"/>
          <ac:spMkLst>
            <pc:docMk/>
            <pc:sldMk cId="2643873074" sldId="264"/>
            <ac:spMk id="5" creationId="{54C2D2F4-542C-4374-1E6F-B8C0EDE64E77}"/>
          </ac:spMkLst>
        </pc:spChg>
      </pc:sldChg>
      <pc:sldChg chg="delSp modSp new">
        <pc:chgData name="Zhang, Ziqi" userId="S::zz4321@ic.ac.uk::409e9b71-680d-4272-8e06-989b7b9a32a5" providerId="AD" clId="Web-{7C705CD2-8C8F-55E9-A28D-5C46E2463075}" dt="2025-03-18T12:35:44.679" v="77"/>
        <pc:sldMkLst>
          <pc:docMk/>
          <pc:sldMk cId="2384242918" sldId="266"/>
        </pc:sldMkLst>
        <pc:spChg chg="mod">
          <ac:chgData name="Zhang, Ziqi" userId="S::zz4321@ic.ac.uk::409e9b71-680d-4272-8e06-989b7b9a32a5" providerId="AD" clId="Web-{7C705CD2-8C8F-55E9-A28D-5C46E2463075}" dt="2025-03-18T12:34:30.770" v="55" actId="14100"/>
          <ac:spMkLst>
            <pc:docMk/>
            <pc:sldMk cId="2384242918" sldId="266"/>
            <ac:spMk id="5" creationId="{206AD136-C761-80A5-14F5-2863F7F7C9BC}"/>
          </ac:spMkLst>
        </pc:spChg>
        <pc:spChg chg="del">
          <ac:chgData name="Zhang, Ziqi" userId="S::zz4321@ic.ac.uk::409e9b71-680d-4272-8e06-989b7b9a32a5" providerId="AD" clId="Web-{7C705CD2-8C8F-55E9-A28D-5C46E2463075}" dt="2025-03-18T12:35:44.679" v="77"/>
          <ac:spMkLst>
            <pc:docMk/>
            <pc:sldMk cId="2384242918" sldId="266"/>
            <ac:spMk id="6" creationId="{FE3456DA-1678-513F-4B60-04F3427ED5D9}"/>
          </ac:spMkLst>
        </pc:spChg>
      </pc:sldChg>
      <pc:sldChg chg="modSp new">
        <pc:chgData name="Zhang, Ziqi" userId="S::zz4321@ic.ac.uk::409e9b71-680d-4272-8e06-989b7b9a32a5" providerId="AD" clId="Web-{7C705CD2-8C8F-55E9-A28D-5C46E2463075}" dt="2025-03-18T12:35:01.896" v="66" actId="20577"/>
        <pc:sldMkLst>
          <pc:docMk/>
          <pc:sldMk cId="1310393701" sldId="267"/>
        </pc:sldMkLst>
        <pc:spChg chg="mod">
          <ac:chgData name="Zhang, Ziqi" userId="S::zz4321@ic.ac.uk::409e9b71-680d-4272-8e06-989b7b9a32a5" providerId="AD" clId="Web-{7C705CD2-8C8F-55E9-A28D-5C46E2463075}" dt="2025-03-18T12:35:01.896" v="66" actId="20577"/>
          <ac:spMkLst>
            <pc:docMk/>
            <pc:sldMk cId="1310393701" sldId="267"/>
            <ac:spMk id="5" creationId="{43C9889D-6362-E9F8-064C-770A2705403F}"/>
          </ac:spMkLst>
        </pc:spChg>
      </pc:sldChg>
      <pc:sldChg chg="modSp new">
        <pc:chgData name="Zhang, Ziqi" userId="S::zz4321@ic.ac.uk::409e9b71-680d-4272-8e06-989b7b9a32a5" providerId="AD" clId="Web-{7C705CD2-8C8F-55E9-A28D-5C46E2463075}" dt="2025-03-18T12:35:14.069" v="74" actId="20577"/>
        <pc:sldMkLst>
          <pc:docMk/>
          <pc:sldMk cId="4209818695" sldId="268"/>
        </pc:sldMkLst>
        <pc:spChg chg="mod">
          <ac:chgData name="Zhang, Ziqi" userId="S::zz4321@ic.ac.uk::409e9b71-680d-4272-8e06-989b7b9a32a5" providerId="AD" clId="Web-{7C705CD2-8C8F-55E9-A28D-5C46E2463075}" dt="2025-03-18T12:35:14.069" v="74" actId="20577"/>
          <ac:spMkLst>
            <pc:docMk/>
            <pc:sldMk cId="4209818695" sldId="268"/>
            <ac:spMk id="5" creationId="{7E39712E-A189-9F1B-A07D-421A5A3228E3}"/>
          </ac:spMkLst>
        </pc:spChg>
      </pc:sldChg>
      <pc:sldChg chg="modSp new">
        <pc:chgData name="Zhang, Ziqi" userId="S::zz4321@ic.ac.uk::409e9b71-680d-4272-8e06-989b7b9a32a5" providerId="AD" clId="Web-{7C705CD2-8C8F-55E9-A28D-5C46E2463075}" dt="2025-03-18T12:35:23.335" v="76" actId="20577"/>
        <pc:sldMkLst>
          <pc:docMk/>
          <pc:sldMk cId="3333448117" sldId="269"/>
        </pc:sldMkLst>
        <pc:spChg chg="mod">
          <ac:chgData name="Zhang, Ziqi" userId="S::zz4321@ic.ac.uk::409e9b71-680d-4272-8e06-989b7b9a32a5" providerId="AD" clId="Web-{7C705CD2-8C8F-55E9-A28D-5C46E2463075}" dt="2025-03-18T12:35:23.335" v="76" actId="20577"/>
          <ac:spMkLst>
            <pc:docMk/>
            <pc:sldMk cId="3333448117" sldId="269"/>
            <ac:spMk id="5" creationId="{31CA17FB-3800-7A42-C59B-CC63B11EF00B}"/>
          </ac:spMkLst>
        </pc:spChg>
      </pc:sldChg>
      <pc:sldChg chg="modSp add replId">
        <pc:chgData name="Zhang, Ziqi" userId="S::zz4321@ic.ac.uk::409e9b71-680d-4272-8e06-989b7b9a32a5" providerId="AD" clId="Web-{7C705CD2-8C8F-55E9-A28D-5C46E2463075}" dt="2025-03-18T12:36:29.337" v="89" actId="20577"/>
        <pc:sldMkLst>
          <pc:docMk/>
          <pc:sldMk cId="471694429" sldId="270"/>
        </pc:sldMkLst>
        <pc:spChg chg="mod">
          <ac:chgData name="Zhang, Ziqi" userId="S::zz4321@ic.ac.uk::409e9b71-680d-4272-8e06-989b7b9a32a5" providerId="AD" clId="Web-{7C705CD2-8C8F-55E9-A28D-5C46E2463075}" dt="2025-03-18T12:36:29.337" v="89" actId="20577"/>
          <ac:spMkLst>
            <pc:docMk/>
            <pc:sldMk cId="471694429" sldId="270"/>
            <ac:spMk id="5" creationId="{34C99B33-DD52-0572-74C8-7C9A1AB5B125}"/>
          </ac:spMkLst>
        </pc:spChg>
      </pc:sldChg>
      <pc:sldChg chg="delSp modSp new">
        <pc:chgData name="Zhang, Ziqi" userId="S::zz4321@ic.ac.uk::409e9b71-680d-4272-8e06-989b7b9a32a5" providerId="AD" clId="Web-{7C705CD2-8C8F-55E9-A28D-5C46E2463075}" dt="2025-03-18T12:36:41.994" v="92"/>
        <pc:sldMkLst>
          <pc:docMk/>
          <pc:sldMk cId="3632719209" sldId="271"/>
        </pc:sldMkLst>
        <pc:spChg chg="mod">
          <ac:chgData name="Zhang, Ziqi" userId="S::zz4321@ic.ac.uk::409e9b71-680d-4272-8e06-989b7b9a32a5" providerId="AD" clId="Web-{7C705CD2-8C8F-55E9-A28D-5C46E2463075}" dt="2025-03-18T12:36:38.275" v="91" actId="20577"/>
          <ac:spMkLst>
            <pc:docMk/>
            <pc:sldMk cId="3632719209" sldId="271"/>
            <ac:spMk id="5" creationId="{3C5355A1-7EEB-4135-BB2B-D54FD608BCE7}"/>
          </ac:spMkLst>
        </pc:spChg>
        <pc:spChg chg="del">
          <ac:chgData name="Zhang, Ziqi" userId="S::zz4321@ic.ac.uk::409e9b71-680d-4272-8e06-989b7b9a32a5" providerId="AD" clId="Web-{7C705CD2-8C8F-55E9-A28D-5C46E2463075}" dt="2025-03-18T12:36:41.994" v="92"/>
          <ac:spMkLst>
            <pc:docMk/>
            <pc:sldMk cId="3632719209" sldId="271"/>
            <ac:spMk id="6" creationId="{8FA52CA7-FF4C-3FCA-C8C3-DF8AA6343624}"/>
          </ac:spMkLst>
        </pc:spChg>
      </pc:sldChg>
      <pc:sldChg chg="delSp modSp new">
        <pc:chgData name="Zhang, Ziqi" userId="S::zz4321@ic.ac.uk::409e9b71-680d-4272-8e06-989b7b9a32a5" providerId="AD" clId="Web-{7C705CD2-8C8F-55E9-A28D-5C46E2463075}" dt="2025-03-18T13:06:07.123" v="107"/>
        <pc:sldMkLst>
          <pc:docMk/>
          <pc:sldMk cId="1971595270" sldId="272"/>
        </pc:sldMkLst>
        <pc:spChg chg="mod">
          <ac:chgData name="Zhang, Ziqi" userId="S::zz4321@ic.ac.uk::409e9b71-680d-4272-8e06-989b7b9a32a5" providerId="AD" clId="Web-{7C705CD2-8C8F-55E9-A28D-5C46E2463075}" dt="2025-03-18T13:06:02.436" v="106" actId="20577"/>
          <ac:spMkLst>
            <pc:docMk/>
            <pc:sldMk cId="1971595270" sldId="272"/>
            <ac:spMk id="2" creationId="{69B70411-A032-83CA-84B5-92818ADE9999}"/>
          </ac:spMkLst>
        </pc:spChg>
        <pc:spChg chg="del">
          <ac:chgData name="Zhang, Ziqi" userId="S::zz4321@ic.ac.uk::409e9b71-680d-4272-8e06-989b7b9a32a5" providerId="AD" clId="Web-{7C705CD2-8C8F-55E9-A28D-5C46E2463075}" dt="2025-03-18T13:06:07.123" v="107"/>
          <ac:spMkLst>
            <pc:docMk/>
            <pc:sldMk cId="1971595270" sldId="272"/>
            <ac:spMk id="7" creationId="{A34117FD-8939-B4C0-5D4F-8023AF74F414}"/>
          </ac:spMkLst>
        </pc:spChg>
      </pc:sldChg>
      <pc:sldChg chg="new del">
        <pc:chgData name="Zhang, Ziqi" userId="S::zz4321@ic.ac.uk::409e9b71-680d-4272-8e06-989b7b9a32a5" providerId="AD" clId="Web-{7C705CD2-8C8F-55E9-A28D-5C46E2463075}" dt="2025-03-18T13:05:30.966" v="101"/>
        <pc:sldMkLst>
          <pc:docMk/>
          <pc:sldMk cId="3276041839" sldId="272"/>
        </pc:sldMkLst>
      </pc:sldChg>
      <pc:sldChg chg="delSp modSp new">
        <pc:chgData name="Zhang, Ziqi" userId="S::zz4321@ic.ac.uk::409e9b71-680d-4272-8e06-989b7b9a32a5" providerId="AD" clId="Web-{7C705CD2-8C8F-55E9-A28D-5C46E2463075}" dt="2025-03-18T13:07:49.673" v="134" actId="20577"/>
        <pc:sldMkLst>
          <pc:docMk/>
          <pc:sldMk cId="3416705982" sldId="273"/>
        </pc:sldMkLst>
        <pc:spChg chg="mod">
          <ac:chgData name="Zhang, Ziqi" userId="S::zz4321@ic.ac.uk::409e9b71-680d-4272-8e06-989b7b9a32a5" providerId="AD" clId="Web-{7C705CD2-8C8F-55E9-A28D-5C46E2463075}" dt="2025-03-18T13:07:49.673" v="134" actId="20577"/>
          <ac:spMkLst>
            <pc:docMk/>
            <pc:sldMk cId="3416705982" sldId="273"/>
            <ac:spMk id="2" creationId="{2D28259E-CE0B-9F66-2F7B-E462C9336FE3}"/>
          </ac:spMkLst>
        </pc:spChg>
        <pc:spChg chg="del">
          <ac:chgData name="Zhang, Ziqi" userId="S::zz4321@ic.ac.uk::409e9b71-680d-4272-8e06-989b7b9a32a5" providerId="AD" clId="Web-{7C705CD2-8C8F-55E9-A28D-5C46E2463075}" dt="2025-03-18T13:07:00.640" v="117"/>
          <ac:spMkLst>
            <pc:docMk/>
            <pc:sldMk cId="3416705982" sldId="273"/>
            <ac:spMk id="7" creationId="{488A81B4-55B4-C425-39EC-1034C9A8DE78}"/>
          </ac:spMkLst>
        </pc:spChg>
      </pc:sldChg>
      <pc:sldChg chg="new del">
        <pc:chgData name="Zhang, Ziqi" userId="S::zz4321@ic.ac.uk::409e9b71-680d-4272-8e06-989b7b9a32a5" providerId="AD" clId="Web-{7C705CD2-8C8F-55E9-A28D-5C46E2463075}" dt="2025-03-18T13:06:40.077" v="109"/>
        <pc:sldMkLst>
          <pc:docMk/>
          <pc:sldMk cId="3632906572" sldId="273"/>
        </pc:sldMkLst>
      </pc:sldChg>
    </pc:docChg>
  </pc:docChgLst>
  <pc:docChgLst>
    <pc:chgData name="Zhang, Ziqi" userId="S::zz4321@ic.ac.uk::409e9b71-680d-4272-8e06-989b7b9a32a5" providerId="AD" clId="Web-{710AE5E2-8B89-87EE-6057-2B21CE654389}"/>
    <pc:docChg chg="addSld delSld modSld">
      <pc:chgData name="Zhang, Ziqi" userId="S::zz4321@ic.ac.uk::409e9b71-680d-4272-8e06-989b7b9a32a5" providerId="AD" clId="Web-{710AE5E2-8B89-87EE-6057-2B21CE654389}" dt="2025-03-21T10:48:52.557" v="72" actId="20577"/>
      <pc:docMkLst>
        <pc:docMk/>
      </pc:docMkLst>
      <pc:sldChg chg="modSp modNotes">
        <pc:chgData name="Zhang, Ziqi" userId="S::zz4321@ic.ac.uk::409e9b71-680d-4272-8e06-989b7b9a32a5" providerId="AD" clId="Web-{710AE5E2-8B89-87EE-6057-2B21CE654389}" dt="2025-03-21T10:48:52.557" v="72" actId="20577"/>
        <pc:sldMkLst>
          <pc:docMk/>
          <pc:sldMk cId="253551782" sldId="275"/>
        </pc:sldMkLst>
        <pc:spChg chg="mod">
          <ac:chgData name="Zhang, Ziqi" userId="S::zz4321@ic.ac.uk::409e9b71-680d-4272-8e06-989b7b9a32a5" providerId="AD" clId="Web-{710AE5E2-8B89-87EE-6057-2B21CE654389}" dt="2025-03-21T10:48:52.557" v="72" actId="20577"/>
          <ac:spMkLst>
            <pc:docMk/>
            <pc:sldMk cId="253551782" sldId="275"/>
            <ac:spMk id="27" creationId="{492F4550-F659-58C1-DD6A-91590C8A2B56}"/>
          </ac:spMkLst>
        </pc:spChg>
      </pc:sldChg>
      <pc:sldChg chg="modSp">
        <pc:chgData name="Zhang, Ziqi" userId="S::zz4321@ic.ac.uk::409e9b71-680d-4272-8e06-989b7b9a32a5" providerId="AD" clId="Web-{710AE5E2-8B89-87EE-6057-2B21CE654389}" dt="2025-03-21T09:46:59.785" v="10" actId="20577"/>
        <pc:sldMkLst>
          <pc:docMk/>
          <pc:sldMk cId="2645854949" sldId="286"/>
        </pc:sldMkLst>
        <pc:spChg chg="mod">
          <ac:chgData name="Zhang, Ziqi" userId="S::zz4321@ic.ac.uk::409e9b71-680d-4272-8e06-989b7b9a32a5" providerId="AD" clId="Web-{710AE5E2-8B89-87EE-6057-2B21CE654389}" dt="2025-03-21T09:46:59.785" v="10" actId="20577"/>
          <ac:spMkLst>
            <pc:docMk/>
            <pc:sldMk cId="2645854949" sldId="286"/>
            <ac:spMk id="12" creationId="{E8799E85-77C5-BB38-1F2F-CA2E5865B037}"/>
          </ac:spMkLst>
        </pc:spChg>
      </pc:sldChg>
      <pc:sldChg chg="modNotes">
        <pc:chgData name="Zhang, Ziqi" userId="S::zz4321@ic.ac.uk::409e9b71-680d-4272-8e06-989b7b9a32a5" providerId="AD" clId="Web-{710AE5E2-8B89-87EE-6057-2B21CE654389}" dt="2025-03-21T10:25:03.887" v="41"/>
        <pc:sldMkLst>
          <pc:docMk/>
          <pc:sldMk cId="921069087" sldId="294"/>
        </pc:sldMkLst>
      </pc:sldChg>
      <pc:sldChg chg="new del">
        <pc:chgData name="Zhang, Ziqi" userId="S::zz4321@ic.ac.uk::409e9b71-680d-4272-8e06-989b7b9a32a5" providerId="AD" clId="Web-{710AE5E2-8B89-87EE-6057-2B21CE654389}" dt="2025-03-21T09:55:55.129" v="14"/>
        <pc:sldMkLst>
          <pc:docMk/>
          <pc:sldMk cId="3712370290" sldId="296"/>
        </pc:sldMkLst>
      </pc:sldChg>
      <pc:sldChg chg="new del">
        <pc:chgData name="Zhang, Ziqi" userId="S::zz4321@ic.ac.uk::409e9b71-680d-4272-8e06-989b7b9a32a5" providerId="AD" clId="Web-{710AE5E2-8B89-87EE-6057-2B21CE654389}" dt="2025-03-21T09:55:52.786" v="13"/>
        <pc:sldMkLst>
          <pc:docMk/>
          <pc:sldMk cId="2555216302" sldId="297"/>
        </pc:sldMkLst>
      </pc:sldChg>
    </pc:docChg>
  </pc:docChgLst>
  <pc:docChgLst>
    <pc:chgData clId="Web-{3D8A6075-9EA2-397B-D796-D96853A48FBB}"/>
    <pc:docChg chg="modSld">
      <pc:chgData name="" userId="" providerId="" clId="Web-{3D8A6075-9EA2-397B-D796-D96853A48FBB}" dt="2025-03-21T03:16:59.150" v="0" actId="20577"/>
      <pc:docMkLst>
        <pc:docMk/>
      </pc:docMkLst>
      <pc:sldChg chg="modSp">
        <pc:chgData name="" userId="" providerId="" clId="Web-{3D8A6075-9EA2-397B-D796-D96853A48FBB}" dt="2025-03-21T03:16:59.150" v="0" actId="20577"/>
        <pc:sldMkLst>
          <pc:docMk/>
          <pc:sldMk cId="2645854949" sldId="286"/>
        </pc:sldMkLst>
        <pc:spChg chg="mod">
          <ac:chgData name="" userId="" providerId="" clId="Web-{3D8A6075-9EA2-397B-D796-D96853A48FBB}" dt="2025-03-21T03:16:59.150" v="0" actId="20577"/>
          <ac:spMkLst>
            <pc:docMk/>
            <pc:sldMk cId="2645854949" sldId="286"/>
            <ac:spMk id="12" creationId="{E8799E85-77C5-BB38-1F2F-CA2E5865B037}"/>
          </ac:spMkLst>
        </pc:spChg>
      </pc:sldChg>
    </pc:docChg>
  </pc:docChgLst>
  <pc:docChgLst>
    <pc:chgData name="Dong, Gaoqi" userId="S::gd524@ic.ac.uk::47acdf88-a1e8-4a99-92e8-8a43a5cd4001" providerId="AD" clId="Web-{FD053CF5-48E8-910B-87F1-D6B45B67993B}"/>
    <pc:docChg chg="addSld modSld">
      <pc:chgData name="Dong, Gaoqi" userId="S::gd524@ic.ac.uk::47acdf88-a1e8-4a99-92e8-8a43a5cd4001" providerId="AD" clId="Web-{FD053CF5-48E8-910B-87F1-D6B45B67993B}" dt="2025-03-21T01:24:56.681" v="819"/>
      <pc:docMkLst>
        <pc:docMk/>
      </pc:docMkLst>
      <pc:sldChg chg="addSp delSp modSp mod modClrScheme chgLayout">
        <pc:chgData name="Dong, Gaoqi" userId="S::gd524@ic.ac.uk::47acdf88-a1e8-4a99-92e8-8a43a5cd4001" providerId="AD" clId="Web-{FD053CF5-48E8-910B-87F1-D6B45B67993B}" dt="2025-03-21T01:03:23.420" v="449" actId="1076"/>
        <pc:sldMkLst>
          <pc:docMk/>
          <pc:sldMk cId="3783595019" sldId="274"/>
        </pc:sldMkLst>
        <pc:spChg chg="mod ord">
          <ac:chgData name="Dong, Gaoqi" userId="S::gd524@ic.ac.uk::47acdf88-a1e8-4a99-92e8-8a43a5cd4001" providerId="AD" clId="Web-{FD053CF5-48E8-910B-87F1-D6B45B67993B}" dt="2025-03-21T01:02:19.667" v="419"/>
          <ac:spMkLst>
            <pc:docMk/>
            <pc:sldMk cId="3783595019" sldId="274"/>
            <ac:spMk id="2" creationId="{ED441C6D-113C-7A1A-4509-014FBF2BBA57}"/>
          </ac:spMkLst>
        </pc:spChg>
        <pc:spChg chg="del">
          <ac:chgData name="Dong, Gaoqi" userId="S::gd524@ic.ac.uk::47acdf88-a1e8-4a99-92e8-8a43a5cd4001" providerId="AD" clId="Web-{FD053CF5-48E8-910B-87F1-D6B45B67993B}" dt="2025-03-21T00:59:04.816" v="402"/>
          <ac:spMkLst>
            <pc:docMk/>
            <pc:sldMk cId="3783595019" sldId="274"/>
            <ac:spMk id="3" creationId="{1EBF543D-F63B-3C1B-DEED-13C5FD3C0516}"/>
          </ac:spMkLst>
        </pc:spChg>
        <pc:spChg chg="del">
          <ac:chgData name="Dong, Gaoqi" userId="S::gd524@ic.ac.uk::47acdf88-a1e8-4a99-92e8-8a43a5cd4001" providerId="AD" clId="Web-{FD053CF5-48E8-910B-87F1-D6B45B67993B}" dt="2025-03-21T00:59:08.238" v="403"/>
          <ac:spMkLst>
            <pc:docMk/>
            <pc:sldMk cId="3783595019" sldId="274"/>
            <ac:spMk id="4" creationId="{85D450FF-E4FD-5E89-D498-4651A6B2CFA8}"/>
          </ac:spMkLst>
        </pc:spChg>
        <pc:spChg chg="mod">
          <ac:chgData name="Dong, Gaoqi" userId="S::gd524@ic.ac.uk::47acdf88-a1e8-4a99-92e8-8a43a5cd4001" providerId="AD" clId="Web-{FD053CF5-48E8-910B-87F1-D6B45B67993B}" dt="2025-03-21T01:02:19.667" v="419"/>
          <ac:spMkLst>
            <pc:docMk/>
            <pc:sldMk cId="3783595019" sldId="274"/>
            <ac:spMk id="5" creationId="{9449E44F-5566-73C8-3614-D3B5BF650919}"/>
          </ac:spMkLst>
        </pc:spChg>
        <pc:spChg chg="mod">
          <ac:chgData name="Dong, Gaoqi" userId="S::gd524@ic.ac.uk::47acdf88-a1e8-4a99-92e8-8a43a5cd4001" providerId="AD" clId="Web-{FD053CF5-48E8-910B-87F1-D6B45B67993B}" dt="2025-03-21T01:02:19.667" v="419"/>
          <ac:spMkLst>
            <pc:docMk/>
            <pc:sldMk cId="3783595019" sldId="274"/>
            <ac:spMk id="6" creationId="{39EB3713-8077-8F44-5C7F-255373DBC02B}"/>
          </ac:spMkLst>
        </pc:spChg>
        <pc:spChg chg="mod">
          <ac:chgData name="Dong, Gaoqi" userId="S::gd524@ic.ac.uk::47acdf88-a1e8-4a99-92e8-8a43a5cd4001" providerId="AD" clId="Web-{FD053CF5-48E8-910B-87F1-D6B45B67993B}" dt="2025-03-21T01:02:19.667" v="419"/>
          <ac:spMkLst>
            <pc:docMk/>
            <pc:sldMk cId="3783595019" sldId="274"/>
            <ac:spMk id="7" creationId="{2B2FA2F7-D7AE-F2A5-72A2-B354AA69C532}"/>
          </ac:spMkLst>
        </pc:spChg>
        <pc:spChg chg="mod ord">
          <ac:chgData name="Dong, Gaoqi" userId="S::gd524@ic.ac.uk::47acdf88-a1e8-4a99-92e8-8a43a5cd4001" providerId="AD" clId="Web-{FD053CF5-48E8-910B-87F1-D6B45B67993B}" dt="2025-03-21T01:02:24.573" v="420" actId="1076"/>
          <ac:spMkLst>
            <pc:docMk/>
            <pc:sldMk cId="3783595019" sldId="274"/>
            <ac:spMk id="8" creationId="{F191523B-1BF8-A094-054B-C11997F1F94F}"/>
          </ac:spMkLst>
        </pc:spChg>
        <pc:spChg chg="add mod">
          <ac:chgData name="Dong, Gaoqi" userId="S::gd524@ic.ac.uk::47acdf88-a1e8-4a99-92e8-8a43a5cd4001" providerId="AD" clId="Web-{FD053CF5-48E8-910B-87F1-D6B45B67993B}" dt="2025-03-21T01:03:23.420" v="449" actId="1076"/>
          <ac:spMkLst>
            <pc:docMk/>
            <pc:sldMk cId="3783595019" sldId="274"/>
            <ac:spMk id="17" creationId="{0FC9637F-D919-1E35-ED3C-B058FC34C14D}"/>
          </ac:spMkLst>
        </pc:spChg>
        <pc:picChg chg="add mod">
          <ac:chgData name="Dong, Gaoqi" userId="S::gd524@ic.ac.uk::47acdf88-a1e8-4a99-92e8-8a43a5cd4001" providerId="AD" clId="Web-{FD053CF5-48E8-910B-87F1-D6B45B67993B}" dt="2025-03-21T01:02:19.667" v="419"/>
          <ac:picMkLst>
            <pc:docMk/>
            <pc:sldMk cId="3783595019" sldId="274"/>
            <ac:picMk id="9" creationId="{5C8BCA87-D07C-DA14-9BC1-1BDBF7FBDE75}"/>
          </ac:picMkLst>
        </pc:picChg>
        <pc:picChg chg="add mod">
          <ac:chgData name="Dong, Gaoqi" userId="S::gd524@ic.ac.uk::47acdf88-a1e8-4a99-92e8-8a43a5cd4001" providerId="AD" clId="Web-{FD053CF5-48E8-910B-87F1-D6B45B67993B}" dt="2025-03-21T01:02:19.667" v="419"/>
          <ac:picMkLst>
            <pc:docMk/>
            <pc:sldMk cId="3783595019" sldId="274"/>
            <ac:picMk id="10" creationId="{B16FB4F5-5D70-F9CE-51F9-1CAE6D54318C}"/>
          </ac:picMkLst>
        </pc:picChg>
        <pc:picChg chg="add mod">
          <ac:chgData name="Dong, Gaoqi" userId="S::gd524@ic.ac.uk::47acdf88-a1e8-4a99-92e8-8a43a5cd4001" providerId="AD" clId="Web-{FD053CF5-48E8-910B-87F1-D6B45B67993B}" dt="2025-03-21T01:02:19.667" v="419"/>
          <ac:picMkLst>
            <pc:docMk/>
            <pc:sldMk cId="3783595019" sldId="274"/>
            <ac:picMk id="11" creationId="{288BDB1C-B2B9-4161-C624-4BAA0B41A327}"/>
          </ac:picMkLst>
        </pc:picChg>
        <pc:picChg chg="add mod">
          <ac:chgData name="Dong, Gaoqi" userId="S::gd524@ic.ac.uk::47acdf88-a1e8-4a99-92e8-8a43a5cd4001" providerId="AD" clId="Web-{FD053CF5-48E8-910B-87F1-D6B45B67993B}" dt="2025-03-21T01:02:19.667" v="419"/>
          <ac:picMkLst>
            <pc:docMk/>
            <pc:sldMk cId="3783595019" sldId="274"/>
            <ac:picMk id="12" creationId="{793B4FB7-7DB8-2EB5-6758-4C578BBBE2D4}"/>
          </ac:picMkLst>
        </pc:picChg>
      </pc:sldChg>
      <pc:sldChg chg="addSp delSp modSp">
        <pc:chgData name="Dong, Gaoqi" userId="S::gd524@ic.ac.uk::47acdf88-a1e8-4a99-92e8-8a43a5cd4001" providerId="AD" clId="Web-{FD053CF5-48E8-910B-87F1-D6B45B67993B}" dt="2025-03-21T01:03:52.718" v="457" actId="1076"/>
        <pc:sldMkLst>
          <pc:docMk/>
          <pc:sldMk cId="1267173410" sldId="276"/>
        </pc:sldMkLst>
        <pc:spChg chg="mod">
          <ac:chgData name="Dong, Gaoqi" userId="S::gd524@ic.ac.uk::47acdf88-a1e8-4a99-92e8-8a43a5cd4001" providerId="AD" clId="Web-{FD053CF5-48E8-910B-87F1-D6B45B67993B}" dt="2025-03-21T00:58:49.221" v="396" actId="14100"/>
          <ac:spMkLst>
            <pc:docMk/>
            <pc:sldMk cId="1267173410" sldId="276"/>
            <ac:spMk id="3" creationId="{33C93B2D-16C1-5542-5F30-0034846BB708}"/>
          </ac:spMkLst>
        </pc:spChg>
        <pc:spChg chg="mod">
          <ac:chgData name="Dong, Gaoqi" userId="S::gd524@ic.ac.uk::47acdf88-a1e8-4a99-92e8-8a43a5cd4001" providerId="AD" clId="Web-{FD053CF5-48E8-910B-87F1-D6B45B67993B}" dt="2025-03-21T00:39:04.278" v="3"/>
          <ac:spMkLst>
            <pc:docMk/>
            <pc:sldMk cId="1267173410" sldId="276"/>
            <ac:spMk id="5" creationId="{5A660906-77C1-126C-4091-506BB9778B1A}"/>
          </ac:spMkLst>
        </pc:spChg>
        <pc:spChg chg="mod">
          <ac:chgData name="Dong, Gaoqi" userId="S::gd524@ic.ac.uk::47acdf88-a1e8-4a99-92e8-8a43a5cd4001" providerId="AD" clId="Web-{FD053CF5-48E8-910B-87F1-D6B45B67993B}" dt="2025-03-21T00:39:04.278" v="3"/>
          <ac:spMkLst>
            <pc:docMk/>
            <pc:sldMk cId="1267173410" sldId="276"/>
            <ac:spMk id="6" creationId="{C1C4D7C1-0310-BA50-1831-59F87565837C}"/>
          </ac:spMkLst>
        </pc:spChg>
        <pc:spChg chg="mod">
          <ac:chgData name="Dong, Gaoqi" userId="S::gd524@ic.ac.uk::47acdf88-a1e8-4a99-92e8-8a43a5cd4001" providerId="AD" clId="Web-{FD053CF5-48E8-910B-87F1-D6B45B67993B}" dt="2025-03-21T00:39:04.278" v="3"/>
          <ac:spMkLst>
            <pc:docMk/>
            <pc:sldMk cId="1267173410" sldId="276"/>
            <ac:spMk id="7" creationId="{CE0C98D5-32C7-CED2-86E1-52A7298CC4B5}"/>
          </ac:spMkLst>
        </pc:spChg>
        <pc:spChg chg="mod ord">
          <ac:chgData name="Dong, Gaoqi" userId="S::gd524@ic.ac.uk::47acdf88-a1e8-4a99-92e8-8a43a5cd4001" providerId="AD" clId="Web-{FD053CF5-48E8-910B-87F1-D6B45B67993B}" dt="2025-03-21T00:39:04.278" v="3"/>
          <ac:spMkLst>
            <pc:docMk/>
            <pc:sldMk cId="1267173410" sldId="276"/>
            <ac:spMk id="9" creationId="{40964D22-00CC-A3D8-F716-1420B83DC6D1}"/>
          </ac:spMkLst>
        </pc:spChg>
        <pc:spChg chg="add del">
          <ac:chgData name="Dong, Gaoqi" userId="S::gd524@ic.ac.uk::47acdf88-a1e8-4a99-92e8-8a43a5cd4001" providerId="AD" clId="Web-{FD053CF5-48E8-910B-87F1-D6B45B67993B}" dt="2025-03-21T00:39:08.106" v="4"/>
          <ac:spMkLst>
            <pc:docMk/>
            <pc:sldMk cId="1267173410" sldId="276"/>
            <ac:spMk id="14" creationId="{4555B51D-CF2D-6ADA-2F9B-95FCA1DE1673}"/>
          </ac:spMkLst>
        </pc:spChg>
        <pc:picChg chg="add del mod ord">
          <ac:chgData name="Dong, Gaoqi" userId="S::gd524@ic.ac.uk::47acdf88-a1e8-4a99-92e8-8a43a5cd4001" providerId="AD" clId="Web-{FD053CF5-48E8-910B-87F1-D6B45B67993B}" dt="2025-03-21T00:39:51.999" v="7"/>
          <ac:picMkLst>
            <pc:docMk/>
            <pc:sldMk cId="1267173410" sldId="276"/>
            <ac:picMk id="2" creationId="{365A851B-1100-475B-DAB4-A66D171CCCAD}"/>
          </ac:picMkLst>
        </pc:picChg>
        <pc:picChg chg="add del mod">
          <ac:chgData name="Dong, Gaoqi" userId="S::gd524@ic.ac.uk::47acdf88-a1e8-4a99-92e8-8a43a5cd4001" providerId="AD" clId="Web-{FD053CF5-48E8-910B-87F1-D6B45B67993B}" dt="2025-03-21T00:56:10.911" v="338"/>
          <ac:picMkLst>
            <pc:docMk/>
            <pc:sldMk cId="1267173410" sldId="276"/>
            <ac:picMk id="4" creationId="{C8750831-8EB0-ECAC-591F-6867127B3B11}"/>
          </ac:picMkLst>
        </pc:picChg>
        <pc:picChg chg="add del mod">
          <ac:chgData name="Dong, Gaoqi" userId="S::gd524@ic.ac.uk::47acdf88-a1e8-4a99-92e8-8a43a5cd4001" providerId="AD" clId="Web-{FD053CF5-48E8-910B-87F1-D6B45B67993B}" dt="2025-03-21T00:56:10.911" v="337"/>
          <ac:picMkLst>
            <pc:docMk/>
            <pc:sldMk cId="1267173410" sldId="276"/>
            <ac:picMk id="8" creationId="{49FE644A-FDE8-502A-A330-2FF20B0BA4CD}"/>
          </ac:picMkLst>
        </pc:picChg>
        <pc:picChg chg="add del mod">
          <ac:chgData name="Dong, Gaoqi" userId="S::gd524@ic.ac.uk::47acdf88-a1e8-4a99-92e8-8a43a5cd4001" providerId="AD" clId="Web-{FD053CF5-48E8-910B-87F1-D6B45B67993B}" dt="2025-03-21T00:56:10.911" v="336"/>
          <ac:picMkLst>
            <pc:docMk/>
            <pc:sldMk cId="1267173410" sldId="276"/>
            <ac:picMk id="10" creationId="{ABFD29FE-86C1-39C9-B9A1-DF9DD12768A7}"/>
          </ac:picMkLst>
        </pc:picChg>
        <pc:picChg chg="add mod">
          <ac:chgData name="Dong, Gaoqi" userId="S::gd524@ic.ac.uk::47acdf88-a1e8-4a99-92e8-8a43a5cd4001" providerId="AD" clId="Web-{FD053CF5-48E8-910B-87F1-D6B45B67993B}" dt="2025-03-21T01:03:52.561" v="450" actId="1076"/>
          <ac:picMkLst>
            <pc:docMk/>
            <pc:sldMk cId="1267173410" sldId="276"/>
            <ac:picMk id="31" creationId="{D273B219-9539-A6B3-5C92-A83CDFC2B887}"/>
          </ac:picMkLst>
        </pc:picChg>
        <pc:picChg chg="add mod">
          <ac:chgData name="Dong, Gaoqi" userId="S::gd524@ic.ac.uk::47acdf88-a1e8-4a99-92e8-8a43a5cd4001" providerId="AD" clId="Web-{FD053CF5-48E8-910B-87F1-D6B45B67993B}" dt="2025-03-21T01:03:52.593" v="451" actId="1076"/>
          <ac:picMkLst>
            <pc:docMk/>
            <pc:sldMk cId="1267173410" sldId="276"/>
            <ac:picMk id="32" creationId="{2ABB2032-78B5-E47A-8EF5-618435325890}"/>
          </ac:picMkLst>
        </pc:picChg>
        <pc:picChg chg="add mod">
          <ac:chgData name="Dong, Gaoqi" userId="S::gd524@ic.ac.uk::47acdf88-a1e8-4a99-92e8-8a43a5cd4001" providerId="AD" clId="Web-{FD053CF5-48E8-910B-87F1-D6B45B67993B}" dt="2025-03-21T01:03:52.608" v="452" actId="1076"/>
          <ac:picMkLst>
            <pc:docMk/>
            <pc:sldMk cId="1267173410" sldId="276"/>
            <ac:picMk id="33" creationId="{3F6ED418-8343-796B-16F3-3CCCA0130450}"/>
          </ac:picMkLst>
        </pc:picChg>
        <pc:picChg chg="add mod">
          <ac:chgData name="Dong, Gaoqi" userId="S::gd524@ic.ac.uk::47acdf88-a1e8-4a99-92e8-8a43a5cd4001" providerId="AD" clId="Web-{FD053CF5-48E8-910B-87F1-D6B45B67993B}" dt="2025-03-21T01:03:52.639" v="453" actId="1076"/>
          <ac:picMkLst>
            <pc:docMk/>
            <pc:sldMk cId="1267173410" sldId="276"/>
            <ac:picMk id="34" creationId="{8B325ECC-9AAB-1DF1-FB03-3E6308C49BAF}"/>
          </ac:picMkLst>
        </pc:picChg>
        <pc:picChg chg="add mod">
          <ac:chgData name="Dong, Gaoqi" userId="S::gd524@ic.ac.uk::47acdf88-a1e8-4a99-92e8-8a43a5cd4001" providerId="AD" clId="Web-{FD053CF5-48E8-910B-87F1-D6B45B67993B}" dt="2025-03-21T01:03:52.655" v="454" actId="1076"/>
          <ac:picMkLst>
            <pc:docMk/>
            <pc:sldMk cId="1267173410" sldId="276"/>
            <ac:picMk id="35" creationId="{D7C2DBB9-BB22-689A-DD21-D1F91FD7B34C}"/>
          </ac:picMkLst>
        </pc:picChg>
        <pc:picChg chg="add del mod">
          <ac:chgData name="Dong, Gaoqi" userId="S::gd524@ic.ac.uk::47acdf88-a1e8-4a99-92e8-8a43a5cd4001" providerId="AD" clId="Web-{FD053CF5-48E8-910B-87F1-D6B45B67993B}" dt="2025-03-21T00:58:00.197" v="377"/>
          <ac:picMkLst>
            <pc:docMk/>
            <pc:sldMk cId="1267173410" sldId="276"/>
            <ac:picMk id="36" creationId="{EC89E115-1DDD-6086-55ED-D9AB8EF74530}"/>
          </ac:picMkLst>
        </pc:picChg>
        <pc:picChg chg="add del mod">
          <ac:chgData name="Dong, Gaoqi" userId="S::gd524@ic.ac.uk::47acdf88-a1e8-4a99-92e8-8a43a5cd4001" providerId="AD" clId="Web-{FD053CF5-48E8-910B-87F1-D6B45B67993B}" dt="2025-03-21T00:57:16.773" v="364"/>
          <ac:picMkLst>
            <pc:docMk/>
            <pc:sldMk cId="1267173410" sldId="276"/>
            <ac:picMk id="37" creationId="{920F901A-8405-01AD-61F2-E755E9E83E97}"/>
          </ac:picMkLst>
        </pc:picChg>
        <pc:picChg chg="add mod">
          <ac:chgData name="Dong, Gaoqi" userId="S::gd524@ic.ac.uk::47acdf88-a1e8-4a99-92e8-8a43a5cd4001" providerId="AD" clId="Web-{FD053CF5-48E8-910B-87F1-D6B45B67993B}" dt="2025-03-21T01:03:52.686" v="455" actId="1076"/>
          <ac:picMkLst>
            <pc:docMk/>
            <pc:sldMk cId="1267173410" sldId="276"/>
            <ac:picMk id="38" creationId="{D0B73A76-FBE9-4861-CC8E-B681E0A492B7}"/>
          </ac:picMkLst>
        </pc:picChg>
        <pc:picChg chg="add mod">
          <ac:chgData name="Dong, Gaoqi" userId="S::gd524@ic.ac.uk::47acdf88-a1e8-4a99-92e8-8a43a5cd4001" providerId="AD" clId="Web-{FD053CF5-48E8-910B-87F1-D6B45B67993B}" dt="2025-03-21T01:03:52.702" v="456" actId="1076"/>
          <ac:picMkLst>
            <pc:docMk/>
            <pc:sldMk cId="1267173410" sldId="276"/>
            <ac:picMk id="39" creationId="{79490205-6A05-446B-C3E7-D95DBC81C1B0}"/>
          </ac:picMkLst>
        </pc:picChg>
        <pc:picChg chg="add mod">
          <ac:chgData name="Dong, Gaoqi" userId="S::gd524@ic.ac.uk::47acdf88-a1e8-4a99-92e8-8a43a5cd4001" providerId="AD" clId="Web-{FD053CF5-48E8-910B-87F1-D6B45B67993B}" dt="2025-03-21T01:03:52.718" v="457" actId="1076"/>
          <ac:picMkLst>
            <pc:docMk/>
            <pc:sldMk cId="1267173410" sldId="276"/>
            <ac:picMk id="40" creationId="{A97EEADF-DFA4-3952-A837-617BAF660970}"/>
          </ac:picMkLst>
        </pc:picChg>
        <pc:inkChg chg="add del">
          <ac:chgData name="Dong, Gaoqi" userId="S::gd524@ic.ac.uk::47acdf88-a1e8-4a99-92e8-8a43a5cd4001" providerId="AD" clId="Web-{FD053CF5-48E8-910B-87F1-D6B45B67993B}" dt="2025-03-21T00:43:28.087" v="31"/>
          <ac:inkMkLst>
            <pc:docMk/>
            <pc:sldMk cId="1267173410" sldId="276"/>
            <ac:inkMk id="11" creationId="{B44D0A41-39D3-7538-D763-CC2DCFBD4885}"/>
          </ac:inkMkLst>
        </pc:inkChg>
        <pc:inkChg chg="add del">
          <ac:chgData name="Dong, Gaoqi" userId="S::gd524@ic.ac.uk::47acdf88-a1e8-4a99-92e8-8a43a5cd4001" providerId="AD" clId="Web-{FD053CF5-48E8-910B-87F1-D6B45B67993B}" dt="2025-03-21T00:43:38.369" v="34"/>
          <ac:inkMkLst>
            <pc:docMk/>
            <pc:sldMk cId="1267173410" sldId="276"/>
            <ac:inkMk id="13" creationId="{79BA05BF-AD5E-A139-DE78-905E9714ABCB}"/>
          </ac:inkMkLst>
        </pc:inkChg>
        <pc:inkChg chg="add del">
          <ac:chgData name="Dong, Gaoqi" userId="S::gd524@ic.ac.uk::47acdf88-a1e8-4a99-92e8-8a43a5cd4001" providerId="AD" clId="Web-{FD053CF5-48E8-910B-87F1-D6B45B67993B}" dt="2025-03-21T00:44:07.479" v="46"/>
          <ac:inkMkLst>
            <pc:docMk/>
            <pc:sldMk cId="1267173410" sldId="276"/>
            <ac:inkMk id="16" creationId="{14206A05-3BA4-9A1C-5982-24674467B79A}"/>
          </ac:inkMkLst>
        </pc:inkChg>
        <pc:inkChg chg="add del">
          <ac:chgData name="Dong, Gaoqi" userId="S::gd524@ic.ac.uk::47acdf88-a1e8-4a99-92e8-8a43a5cd4001" providerId="AD" clId="Web-{FD053CF5-48E8-910B-87F1-D6B45B67993B}" dt="2025-03-21T00:44:05.682" v="43"/>
          <ac:inkMkLst>
            <pc:docMk/>
            <pc:sldMk cId="1267173410" sldId="276"/>
            <ac:inkMk id="17" creationId="{129C8FCC-30C1-5F2E-FB21-42C9E4B92261}"/>
          </ac:inkMkLst>
        </pc:inkChg>
        <pc:inkChg chg="add del">
          <ac:chgData name="Dong, Gaoqi" userId="S::gd524@ic.ac.uk::47acdf88-a1e8-4a99-92e8-8a43a5cd4001" providerId="AD" clId="Web-{FD053CF5-48E8-910B-87F1-D6B45B67993B}" dt="2025-03-21T00:44:06.323" v="44"/>
          <ac:inkMkLst>
            <pc:docMk/>
            <pc:sldMk cId="1267173410" sldId="276"/>
            <ac:inkMk id="18" creationId="{32DB6044-FE78-1A56-2063-93627D32EB98}"/>
          </ac:inkMkLst>
        </pc:inkChg>
        <pc:inkChg chg="add del">
          <ac:chgData name="Dong, Gaoqi" userId="S::gd524@ic.ac.uk::47acdf88-a1e8-4a99-92e8-8a43a5cd4001" providerId="AD" clId="Web-{FD053CF5-48E8-910B-87F1-D6B45B67993B}" dt="2025-03-21T00:44:06.839" v="45"/>
          <ac:inkMkLst>
            <pc:docMk/>
            <pc:sldMk cId="1267173410" sldId="276"/>
            <ac:inkMk id="19" creationId="{EE049C4E-6BEC-C088-6234-4E744827648A}"/>
          </ac:inkMkLst>
        </pc:inkChg>
        <pc:inkChg chg="add del">
          <ac:chgData name="Dong, Gaoqi" userId="S::gd524@ic.ac.uk::47acdf88-a1e8-4a99-92e8-8a43a5cd4001" providerId="AD" clId="Web-{FD053CF5-48E8-910B-87F1-D6B45B67993B}" dt="2025-03-21T00:43:53.494" v="42"/>
          <ac:inkMkLst>
            <pc:docMk/>
            <pc:sldMk cId="1267173410" sldId="276"/>
            <ac:inkMk id="20" creationId="{B3DE4159-AFA0-6C84-ED86-7CAE2A3508B9}"/>
          </ac:inkMkLst>
        </pc:inkChg>
        <pc:cxnChg chg="add del">
          <ac:chgData name="Dong, Gaoqi" userId="S::gd524@ic.ac.uk::47acdf88-a1e8-4a99-92e8-8a43a5cd4001" providerId="AD" clId="Web-{FD053CF5-48E8-910B-87F1-D6B45B67993B}" dt="2025-03-21T00:43:40.869" v="35"/>
          <ac:cxnSpMkLst>
            <pc:docMk/>
            <pc:sldMk cId="1267173410" sldId="276"/>
            <ac:cxnSpMk id="12" creationId="{9C697044-3C03-75F9-4517-A530C1B11ADF}"/>
          </ac:cxnSpMkLst>
        </pc:cxnChg>
        <pc:cxnChg chg="add del mod">
          <ac:chgData name="Dong, Gaoqi" userId="S::gd524@ic.ac.uk::47acdf88-a1e8-4a99-92e8-8a43a5cd4001" providerId="AD" clId="Web-{FD053CF5-48E8-910B-87F1-D6B45B67993B}" dt="2025-03-21T00:56:10.911" v="335"/>
          <ac:cxnSpMkLst>
            <pc:docMk/>
            <pc:sldMk cId="1267173410" sldId="276"/>
            <ac:cxnSpMk id="15" creationId="{3EE8C501-1BD0-46EF-9941-2C48EFCFC9AC}"/>
          </ac:cxnSpMkLst>
        </pc:cxnChg>
        <pc:cxnChg chg="add del mod">
          <ac:chgData name="Dong, Gaoqi" userId="S::gd524@ic.ac.uk::47acdf88-a1e8-4a99-92e8-8a43a5cd4001" providerId="AD" clId="Web-{FD053CF5-48E8-910B-87F1-D6B45B67993B}" dt="2025-03-21T00:56:10.911" v="334"/>
          <ac:cxnSpMkLst>
            <pc:docMk/>
            <pc:sldMk cId="1267173410" sldId="276"/>
            <ac:cxnSpMk id="21" creationId="{29D34EBA-3C2A-CA15-EE83-203D7D01E420}"/>
          </ac:cxnSpMkLst>
        </pc:cxnChg>
        <pc:cxnChg chg="add del mod">
          <ac:chgData name="Dong, Gaoqi" userId="S::gd524@ic.ac.uk::47acdf88-a1e8-4a99-92e8-8a43a5cd4001" providerId="AD" clId="Web-{FD053CF5-48E8-910B-87F1-D6B45B67993B}" dt="2025-03-21T00:56:10.911" v="333"/>
          <ac:cxnSpMkLst>
            <pc:docMk/>
            <pc:sldMk cId="1267173410" sldId="276"/>
            <ac:cxnSpMk id="22" creationId="{40969093-2C53-7505-4705-A5C4EA70879B}"/>
          </ac:cxnSpMkLst>
        </pc:cxnChg>
        <pc:cxnChg chg="add del mod">
          <ac:chgData name="Dong, Gaoqi" userId="S::gd524@ic.ac.uk::47acdf88-a1e8-4a99-92e8-8a43a5cd4001" providerId="AD" clId="Web-{FD053CF5-48E8-910B-87F1-D6B45B67993B}" dt="2025-03-21T00:56:10.911" v="332"/>
          <ac:cxnSpMkLst>
            <pc:docMk/>
            <pc:sldMk cId="1267173410" sldId="276"/>
            <ac:cxnSpMk id="23" creationId="{B8B4A12D-0689-8B8E-EAA2-F807A51C1933}"/>
          </ac:cxnSpMkLst>
        </pc:cxnChg>
        <pc:cxnChg chg="add del mod">
          <ac:chgData name="Dong, Gaoqi" userId="S::gd524@ic.ac.uk::47acdf88-a1e8-4a99-92e8-8a43a5cd4001" providerId="AD" clId="Web-{FD053CF5-48E8-910B-87F1-D6B45B67993B}" dt="2025-03-21T00:56:10.911" v="331"/>
          <ac:cxnSpMkLst>
            <pc:docMk/>
            <pc:sldMk cId="1267173410" sldId="276"/>
            <ac:cxnSpMk id="24" creationId="{707D81A3-487C-5C11-FC09-E343FF8C0983}"/>
          </ac:cxnSpMkLst>
        </pc:cxnChg>
        <pc:cxnChg chg="add del mod">
          <ac:chgData name="Dong, Gaoqi" userId="S::gd524@ic.ac.uk::47acdf88-a1e8-4a99-92e8-8a43a5cd4001" providerId="AD" clId="Web-{FD053CF5-48E8-910B-87F1-D6B45B67993B}" dt="2025-03-21T00:56:10.911" v="330"/>
          <ac:cxnSpMkLst>
            <pc:docMk/>
            <pc:sldMk cId="1267173410" sldId="276"/>
            <ac:cxnSpMk id="25" creationId="{2B55E20F-1787-0A07-C549-C5A7231CF2C2}"/>
          </ac:cxnSpMkLst>
        </pc:cxnChg>
        <pc:cxnChg chg="add del mod">
          <ac:chgData name="Dong, Gaoqi" userId="S::gd524@ic.ac.uk::47acdf88-a1e8-4a99-92e8-8a43a5cd4001" providerId="AD" clId="Web-{FD053CF5-48E8-910B-87F1-D6B45B67993B}" dt="2025-03-21T00:56:10.911" v="329"/>
          <ac:cxnSpMkLst>
            <pc:docMk/>
            <pc:sldMk cId="1267173410" sldId="276"/>
            <ac:cxnSpMk id="26" creationId="{37FF43B6-03B5-6B1E-148F-E5E9F945884A}"/>
          </ac:cxnSpMkLst>
        </pc:cxnChg>
        <pc:cxnChg chg="add del mod">
          <ac:chgData name="Dong, Gaoqi" userId="S::gd524@ic.ac.uk::47acdf88-a1e8-4a99-92e8-8a43a5cd4001" providerId="AD" clId="Web-{FD053CF5-48E8-910B-87F1-D6B45B67993B}" dt="2025-03-21T00:56:10.911" v="328"/>
          <ac:cxnSpMkLst>
            <pc:docMk/>
            <pc:sldMk cId="1267173410" sldId="276"/>
            <ac:cxnSpMk id="27" creationId="{45B7EE8E-AAE2-3629-AC03-967A45033AF0}"/>
          </ac:cxnSpMkLst>
        </pc:cxnChg>
        <pc:cxnChg chg="add del mod">
          <ac:chgData name="Dong, Gaoqi" userId="S::gd524@ic.ac.uk::47acdf88-a1e8-4a99-92e8-8a43a5cd4001" providerId="AD" clId="Web-{FD053CF5-48E8-910B-87F1-D6B45B67993B}" dt="2025-03-21T00:56:10.911" v="327"/>
          <ac:cxnSpMkLst>
            <pc:docMk/>
            <pc:sldMk cId="1267173410" sldId="276"/>
            <ac:cxnSpMk id="28" creationId="{9AAD7297-894B-6147-8200-03928993C2D2}"/>
          </ac:cxnSpMkLst>
        </pc:cxnChg>
        <pc:cxnChg chg="add del mod">
          <ac:chgData name="Dong, Gaoqi" userId="S::gd524@ic.ac.uk::47acdf88-a1e8-4a99-92e8-8a43a5cd4001" providerId="AD" clId="Web-{FD053CF5-48E8-910B-87F1-D6B45B67993B}" dt="2025-03-21T00:56:10.911" v="326"/>
          <ac:cxnSpMkLst>
            <pc:docMk/>
            <pc:sldMk cId="1267173410" sldId="276"/>
            <ac:cxnSpMk id="29" creationId="{65AFBB28-C3DE-3B6E-D1D6-6593CEB00904}"/>
          </ac:cxnSpMkLst>
        </pc:cxnChg>
        <pc:cxnChg chg="add del mod">
          <ac:chgData name="Dong, Gaoqi" userId="S::gd524@ic.ac.uk::47acdf88-a1e8-4a99-92e8-8a43a5cd4001" providerId="AD" clId="Web-{FD053CF5-48E8-910B-87F1-D6B45B67993B}" dt="2025-03-21T00:56:10.911" v="325"/>
          <ac:cxnSpMkLst>
            <pc:docMk/>
            <pc:sldMk cId="1267173410" sldId="276"/>
            <ac:cxnSpMk id="30" creationId="{14591610-2326-1C61-A156-CEADB4D39720}"/>
          </ac:cxnSpMkLst>
        </pc:cxnChg>
      </pc:sldChg>
      <pc:sldChg chg="addSp delSp modSp new mod modClrScheme chgLayout">
        <pc:chgData name="Dong, Gaoqi" userId="S::gd524@ic.ac.uk::47acdf88-a1e8-4a99-92e8-8a43a5cd4001" providerId="AD" clId="Web-{FD053CF5-48E8-910B-87F1-D6B45B67993B}" dt="2025-03-21T01:09:43.751" v="503" actId="1076"/>
        <pc:sldMkLst>
          <pc:docMk/>
          <pc:sldMk cId="1675984841" sldId="284"/>
        </pc:sldMkLst>
        <pc:spChg chg="mod">
          <ac:chgData name="Dong, Gaoqi" userId="S::gd524@ic.ac.uk::47acdf88-a1e8-4a99-92e8-8a43a5cd4001" providerId="AD" clId="Web-{FD053CF5-48E8-910B-87F1-D6B45B67993B}" dt="2025-03-21T01:09:06.265" v="487"/>
          <ac:spMkLst>
            <pc:docMk/>
            <pc:sldMk cId="1675984841" sldId="284"/>
            <ac:spMk id="2" creationId="{56CB2019-D8A0-FE36-EB7E-943998DA66A1}"/>
          </ac:spMkLst>
        </pc:spChg>
        <pc:spChg chg="del">
          <ac:chgData name="Dong, Gaoqi" userId="S::gd524@ic.ac.uk::47acdf88-a1e8-4a99-92e8-8a43a5cd4001" providerId="AD" clId="Web-{FD053CF5-48E8-910B-87F1-D6B45B67993B}" dt="2025-03-21T01:04:09.453" v="464"/>
          <ac:spMkLst>
            <pc:docMk/>
            <pc:sldMk cId="1675984841" sldId="284"/>
            <ac:spMk id="3" creationId="{7B353EB8-2E4F-9177-3656-AF8B5F241765}"/>
          </ac:spMkLst>
        </pc:spChg>
        <pc:spChg chg="del">
          <ac:chgData name="Dong, Gaoqi" userId="S::gd524@ic.ac.uk::47acdf88-a1e8-4a99-92e8-8a43a5cd4001" providerId="AD" clId="Web-{FD053CF5-48E8-910B-87F1-D6B45B67993B}" dt="2025-03-21T01:04:09.437" v="463"/>
          <ac:spMkLst>
            <pc:docMk/>
            <pc:sldMk cId="1675984841" sldId="284"/>
            <ac:spMk id="4" creationId="{E6D9E0A5-2F81-EAD2-9670-12E1FFCEB912}"/>
          </ac:spMkLst>
        </pc:spChg>
        <pc:spChg chg="del">
          <ac:chgData name="Dong, Gaoqi" userId="S::gd524@ic.ac.uk::47acdf88-a1e8-4a99-92e8-8a43a5cd4001" providerId="AD" clId="Web-{FD053CF5-48E8-910B-87F1-D6B45B67993B}" dt="2025-03-21T01:08:47.233" v="481"/>
          <ac:spMkLst>
            <pc:docMk/>
            <pc:sldMk cId="1675984841" sldId="284"/>
            <ac:spMk id="5" creationId="{0E2B2DC5-3DF7-2304-943D-D5F290B3802B}"/>
          </ac:spMkLst>
        </pc:spChg>
        <pc:spChg chg="del">
          <ac:chgData name="Dong, Gaoqi" userId="S::gd524@ic.ac.uk::47acdf88-a1e8-4a99-92e8-8a43a5cd4001" providerId="AD" clId="Web-{FD053CF5-48E8-910B-87F1-D6B45B67993B}" dt="2025-03-21T01:04:09.437" v="462"/>
          <ac:spMkLst>
            <pc:docMk/>
            <pc:sldMk cId="1675984841" sldId="284"/>
            <ac:spMk id="6" creationId="{4F974096-DC82-18AE-BC6D-DC546EEA2DEA}"/>
          </ac:spMkLst>
        </pc:spChg>
        <pc:spChg chg="del">
          <ac:chgData name="Dong, Gaoqi" userId="S::gd524@ic.ac.uk::47acdf88-a1e8-4a99-92e8-8a43a5cd4001" providerId="AD" clId="Web-{FD053CF5-48E8-910B-87F1-D6B45B67993B}" dt="2025-03-21T01:04:09.437" v="461"/>
          <ac:spMkLst>
            <pc:docMk/>
            <pc:sldMk cId="1675984841" sldId="284"/>
            <ac:spMk id="7" creationId="{75EC1FCC-78B8-7162-0C24-F85CD1F3C537}"/>
          </ac:spMkLst>
        </pc:spChg>
        <pc:spChg chg="del">
          <ac:chgData name="Dong, Gaoqi" userId="S::gd524@ic.ac.uk::47acdf88-a1e8-4a99-92e8-8a43a5cd4001" providerId="AD" clId="Web-{FD053CF5-48E8-910B-87F1-D6B45B67993B}" dt="2025-03-21T01:04:14.140" v="465"/>
          <ac:spMkLst>
            <pc:docMk/>
            <pc:sldMk cId="1675984841" sldId="284"/>
            <ac:spMk id="8" creationId="{CDEB7123-1C3A-0E24-D151-68004E09DE3D}"/>
          </ac:spMkLst>
        </pc:spChg>
        <pc:spChg chg="mod ord">
          <ac:chgData name="Dong, Gaoqi" userId="S::gd524@ic.ac.uk::47acdf88-a1e8-4a99-92e8-8a43a5cd4001" providerId="AD" clId="Web-{FD053CF5-48E8-910B-87F1-D6B45B67993B}" dt="2025-03-21T01:09:06.265" v="487"/>
          <ac:spMkLst>
            <pc:docMk/>
            <pc:sldMk cId="1675984841" sldId="284"/>
            <ac:spMk id="9" creationId="{835D5CB0-D874-542F-763A-6EBD43F1E516}"/>
          </ac:spMkLst>
        </pc:spChg>
        <pc:spChg chg="del">
          <ac:chgData name="Dong, Gaoqi" userId="S::gd524@ic.ac.uk::47acdf88-a1e8-4a99-92e8-8a43a5cd4001" providerId="AD" clId="Web-{FD053CF5-48E8-910B-87F1-D6B45B67993B}" dt="2025-03-21T01:04:09.437" v="460"/>
          <ac:spMkLst>
            <pc:docMk/>
            <pc:sldMk cId="1675984841" sldId="284"/>
            <ac:spMk id="10" creationId="{EBF7BD51-83F3-1A06-C71A-15DF01AA669F}"/>
          </ac:spMkLst>
        </pc:spChg>
        <pc:spChg chg="del">
          <ac:chgData name="Dong, Gaoqi" userId="S::gd524@ic.ac.uk::47acdf88-a1e8-4a99-92e8-8a43a5cd4001" providerId="AD" clId="Web-{FD053CF5-48E8-910B-87F1-D6B45B67993B}" dt="2025-03-21T01:04:09.437" v="459"/>
          <ac:spMkLst>
            <pc:docMk/>
            <pc:sldMk cId="1675984841" sldId="284"/>
            <ac:spMk id="11" creationId="{7B472DC8-AEA6-E84F-51A6-9F366B4A9C0E}"/>
          </ac:spMkLst>
        </pc:spChg>
        <pc:spChg chg="add del mod">
          <ac:chgData name="Dong, Gaoqi" userId="S::gd524@ic.ac.uk::47acdf88-a1e8-4a99-92e8-8a43a5cd4001" providerId="AD" clId="Web-{FD053CF5-48E8-910B-87F1-D6B45B67993B}" dt="2025-03-21T01:09:06.265" v="487"/>
          <ac:spMkLst>
            <pc:docMk/>
            <pc:sldMk cId="1675984841" sldId="284"/>
            <ac:spMk id="20" creationId="{FD85EE74-09DF-B3AD-066E-187A8D7E946B}"/>
          </ac:spMkLst>
        </pc:spChg>
        <pc:spChg chg="add del mod">
          <ac:chgData name="Dong, Gaoqi" userId="S::gd524@ic.ac.uk::47acdf88-a1e8-4a99-92e8-8a43a5cd4001" providerId="AD" clId="Web-{FD053CF5-48E8-910B-87F1-D6B45B67993B}" dt="2025-03-21T01:09:06.265" v="487"/>
          <ac:spMkLst>
            <pc:docMk/>
            <pc:sldMk cId="1675984841" sldId="284"/>
            <ac:spMk id="22" creationId="{D6165D54-5FD7-3ADC-2B5C-FEF8D4338F6C}"/>
          </ac:spMkLst>
        </pc:spChg>
        <pc:spChg chg="add del mod">
          <ac:chgData name="Dong, Gaoqi" userId="S::gd524@ic.ac.uk::47acdf88-a1e8-4a99-92e8-8a43a5cd4001" providerId="AD" clId="Web-{FD053CF5-48E8-910B-87F1-D6B45B67993B}" dt="2025-03-21T01:09:06.265" v="487"/>
          <ac:spMkLst>
            <pc:docMk/>
            <pc:sldMk cId="1675984841" sldId="284"/>
            <ac:spMk id="24" creationId="{6008C519-D400-22F1-64A4-714B6956E98F}"/>
          </ac:spMkLst>
        </pc:spChg>
        <pc:spChg chg="add del mod">
          <ac:chgData name="Dong, Gaoqi" userId="S::gd524@ic.ac.uk::47acdf88-a1e8-4a99-92e8-8a43a5cd4001" providerId="AD" clId="Web-{FD053CF5-48E8-910B-87F1-D6B45B67993B}" dt="2025-03-21T01:09:06.265" v="487"/>
          <ac:spMkLst>
            <pc:docMk/>
            <pc:sldMk cId="1675984841" sldId="284"/>
            <ac:spMk id="26" creationId="{5E7CA5BC-4E52-9BA2-5165-1FD1AC36FAA7}"/>
          </ac:spMkLst>
        </pc:spChg>
        <pc:spChg chg="add del mod">
          <ac:chgData name="Dong, Gaoqi" userId="S::gd524@ic.ac.uk::47acdf88-a1e8-4a99-92e8-8a43a5cd4001" providerId="AD" clId="Web-{FD053CF5-48E8-910B-87F1-D6B45B67993B}" dt="2025-03-21T01:09:06.265" v="487"/>
          <ac:spMkLst>
            <pc:docMk/>
            <pc:sldMk cId="1675984841" sldId="284"/>
            <ac:spMk id="28" creationId="{4E0B1CD3-556A-7669-6615-8445AD6A0C87}"/>
          </ac:spMkLst>
        </pc:spChg>
        <pc:picChg chg="add del mod">
          <ac:chgData name="Dong, Gaoqi" userId="S::gd524@ic.ac.uk::47acdf88-a1e8-4a99-92e8-8a43a5cd4001" providerId="AD" clId="Web-{FD053CF5-48E8-910B-87F1-D6B45B67993B}" dt="2025-03-21T01:07:51.278" v="471"/>
          <ac:picMkLst>
            <pc:docMk/>
            <pc:sldMk cId="1675984841" sldId="284"/>
            <ac:picMk id="12" creationId="{0FA5A41E-2C90-8746-8E08-80EF31CE4C4E}"/>
          </ac:picMkLst>
        </pc:picChg>
        <pc:picChg chg="add mod">
          <ac:chgData name="Dong, Gaoqi" userId="S::gd524@ic.ac.uk::47acdf88-a1e8-4a99-92e8-8a43a5cd4001" providerId="AD" clId="Web-{FD053CF5-48E8-910B-87F1-D6B45B67993B}" dt="2025-03-21T01:09:43.751" v="503" actId="1076"/>
          <ac:picMkLst>
            <pc:docMk/>
            <pc:sldMk cId="1675984841" sldId="284"/>
            <ac:picMk id="13" creationId="{8B8B2061-D912-1F75-3B3F-A20526CCD336}"/>
          </ac:picMkLst>
        </pc:picChg>
        <pc:picChg chg="add mod ord modCrop">
          <ac:chgData name="Dong, Gaoqi" userId="S::gd524@ic.ac.uk::47acdf88-a1e8-4a99-92e8-8a43a5cd4001" providerId="AD" clId="Web-{FD053CF5-48E8-910B-87F1-D6B45B67993B}" dt="2025-03-21T01:09:42.626" v="502" actId="1076"/>
          <ac:picMkLst>
            <pc:docMk/>
            <pc:sldMk cId="1675984841" sldId="284"/>
            <ac:picMk id="14" creationId="{C7F16724-8B02-BB9F-63EE-2E112D425E5E}"/>
          </ac:picMkLst>
        </pc:picChg>
        <pc:picChg chg="add mod">
          <ac:chgData name="Dong, Gaoqi" userId="S::gd524@ic.ac.uk::47acdf88-a1e8-4a99-92e8-8a43a5cd4001" providerId="AD" clId="Web-{FD053CF5-48E8-910B-87F1-D6B45B67993B}" dt="2025-03-21T01:09:36.907" v="501" actId="1076"/>
          <ac:picMkLst>
            <pc:docMk/>
            <pc:sldMk cId="1675984841" sldId="284"/>
            <ac:picMk id="15" creationId="{CB260DA9-23C0-2582-A6D5-F678F18F108E}"/>
          </ac:picMkLst>
        </pc:picChg>
      </pc:sldChg>
      <pc:sldChg chg="addSp delSp modSp new mod modClrScheme chgLayout">
        <pc:chgData name="Dong, Gaoqi" userId="S::gd524@ic.ac.uk::47acdf88-a1e8-4a99-92e8-8a43a5cd4001" providerId="AD" clId="Web-{FD053CF5-48E8-910B-87F1-D6B45B67993B}" dt="2025-03-21T01:24:56.681" v="819"/>
        <pc:sldMkLst>
          <pc:docMk/>
          <pc:sldMk cId="2655532674" sldId="285"/>
        </pc:sldMkLst>
        <pc:spChg chg="mod ord">
          <ac:chgData name="Dong, Gaoqi" userId="S::gd524@ic.ac.uk::47acdf88-a1e8-4a99-92e8-8a43a5cd4001" providerId="AD" clId="Web-{FD053CF5-48E8-910B-87F1-D6B45B67993B}" dt="2025-03-21T01:24:56.681" v="819"/>
          <ac:spMkLst>
            <pc:docMk/>
            <pc:sldMk cId="2655532674" sldId="285"/>
            <ac:spMk id="2" creationId="{1D53FA6B-1A33-765B-B68F-A32ABC0F516C}"/>
          </ac:spMkLst>
        </pc:spChg>
        <pc:spChg chg="del">
          <ac:chgData name="Dong, Gaoqi" userId="S::gd524@ic.ac.uk::47acdf88-a1e8-4a99-92e8-8a43a5cd4001" providerId="AD" clId="Web-{FD053CF5-48E8-910B-87F1-D6B45B67993B}" dt="2025-03-21T01:09:53.033" v="511"/>
          <ac:spMkLst>
            <pc:docMk/>
            <pc:sldMk cId="2655532674" sldId="285"/>
            <ac:spMk id="3" creationId="{356FE614-D4BC-EBEB-5B8E-7BEE0126F3EE}"/>
          </ac:spMkLst>
        </pc:spChg>
        <pc:spChg chg="del">
          <ac:chgData name="Dong, Gaoqi" userId="S::gd524@ic.ac.uk::47acdf88-a1e8-4a99-92e8-8a43a5cd4001" providerId="AD" clId="Web-{FD053CF5-48E8-910B-87F1-D6B45B67993B}" dt="2025-03-21T01:09:53.033" v="510"/>
          <ac:spMkLst>
            <pc:docMk/>
            <pc:sldMk cId="2655532674" sldId="285"/>
            <ac:spMk id="4" creationId="{0FE73B76-C13E-DDEA-95FC-BDEF421FDFB2}"/>
          </ac:spMkLst>
        </pc:spChg>
        <pc:spChg chg="del">
          <ac:chgData name="Dong, Gaoqi" userId="S::gd524@ic.ac.uk::47acdf88-a1e8-4a99-92e8-8a43a5cd4001" providerId="AD" clId="Web-{FD053CF5-48E8-910B-87F1-D6B45B67993B}" dt="2025-03-21T01:09:54.517" v="512"/>
          <ac:spMkLst>
            <pc:docMk/>
            <pc:sldMk cId="2655532674" sldId="285"/>
            <ac:spMk id="5" creationId="{C3AA4469-4057-E085-3AA3-47AA041A5965}"/>
          </ac:spMkLst>
        </pc:spChg>
        <pc:spChg chg="del">
          <ac:chgData name="Dong, Gaoqi" userId="S::gd524@ic.ac.uk::47acdf88-a1e8-4a99-92e8-8a43a5cd4001" providerId="AD" clId="Web-{FD053CF5-48E8-910B-87F1-D6B45B67993B}" dt="2025-03-21T01:09:53.033" v="509"/>
          <ac:spMkLst>
            <pc:docMk/>
            <pc:sldMk cId="2655532674" sldId="285"/>
            <ac:spMk id="6" creationId="{A0F4C8EF-2A48-4C21-E7DC-3B619A599B1F}"/>
          </ac:spMkLst>
        </pc:spChg>
        <pc:spChg chg="del mod">
          <ac:chgData name="Dong, Gaoqi" userId="S::gd524@ic.ac.uk::47acdf88-a1e8-4a99-92e8-8a43a5cd4001" providerId="AD" clId="Web-{FD053CF5-48E8-910B-87F1-D6B45B67993B}" dt="2025-03-21T01:09:53.033" v="508"/>
          <ac:spMkLst>
            <pc:docMk/>
            <pc:sldMk cId="2655532674" sldId="285"/>
            <ac:spMk id="7" creationId="{DCA82920-8B10-C701-055F-AA474E4718AA}"/>
          </ac:spMkLst>
        </pc:spChg>
        <pc:spChg chg="del">
          <ac:chgData name="Dong, Gaoqi" userId="S::gd524@ic.ac.uk::47acdf88-a1e8-4a99-92e8-8a43a5cd4001" providerId="AD" clId="Web-{FD053CF5-48E8-910B-87F1-D6B45B67993B}" dt="2025-03-21T01:09:57.939" v="513"/>
          <ac:spMkLst>
            <pc:docMk/>
            <pc:sldMk cId="2655532674" sldId="285"/>
            <ac:spMk id="8" creationId="{74D00B31-C788-27B7-DE2D-EE95C849839A}"/>
          </ac:spMkLst>
        </pc:spChg>
        <pc:spChg chg="mod">
          <ac:chgData name="Dong, Gaoqi" userId="S::gd524@ic.ac.uk::47acdf88-a1e8-4a99-92e8-8a43a5cd4001" providerId="AD" clId="Web-{FD053CF5-48E8-910B-87F1-D6B45B67993B}" dt="2025-03-21T01:24:56.681" v="819"/>
          <ac:spMkLst>
            <pc:docMk/>
            <pc:sldMk cId="2655532674" sldId="285"/>
            <ac:spMk id="9" creationId="{89D40319-BC63-5186-272F-83F8D5598212}"/>
          </ac:spMkLst>
        </pc:spChg>
        <pc:spChg chg="del">
          <ac:chgData name="Dong, Gaoqi" userId="S::gd524@ic.ac.uk::47acdf88-a1e8-4a99-92e8-8a43a5cd4001" providerId="AD" clId="Web-{FD053CF5-48E8-910B-87F1-D6B45B67993B}" dt="2025-03-21T01:09:53.033" v="507"/>
          <ac:spMkLst>
            <pc:docMk/>
            <pc:sldMk cId="2655532674" sldId="285"/>
            <ac:spMk id="10" creationId="{94D1C84A-2DE1-72C0-08F8-8329FB8549FE}"/>
          </ac:spMkLst>
        </pc:spChg>
        <pc:spChg chg="del">
          <ac:chgData name="Dong, Gaoqi" userId="S::gd524@ic.ac.uk::47acdf88-a1e8-4a99-92e8-8a43a5cd4001" providerId="AD" clId="Web-{FD053CF5-48E8-910B-87F1-D6B45B67993B}" dt="2025-03-21T01:09:53.033" v="506"/>
          <ac:spMkLst>
            <pc:docMk/>
            <pc:sldMk cId="2655532674" sldId="285"/>
            <ac:spMk id="11" creationId="{65DCDFF3-BEE1-4CB5-4C2B-E6B0A5B0AE0B}"/>
          </ac:spMkLst>
        </pc:spChg>
        <pc:spChg chg="add del mod">
          <ac:chgData name="Dong, Gaoqi" userId="S::gd524@ic.ac.uk::47acdf88-a1e8-4a99-92e8-8a43a5cd4001" providerId="AD" clId="Web-{FD053CF5-48E8-910B-87F1-D6B45B67993B}" dt="2025-03-21T01:11:42.710" v="521"/>
          <ac:spMkLst>
            <pc:docMk/>
            <pc:sldMk cId="2655532674" sldId="285"/>
            <ac:spMk id="12" creationId="{C373986C-3895-AE7D-1324-89CC79BBE1F6}"/>
          </ac:spMkLst>
        </pc:spChg>
        <pc:spChg chg="add mod">
          <ac:chgData name="Dong, Gaoqi" userId="S::gd524@ic.ac.uk::47acdf88-a1e8-4a99-92e8-8a43a5cd4001" providerId="AD" clId="Web-{FD053CF5-48E8-910B-87F1-D6B45B67993B}" dt="2025-03-21T01:24:56.681" v="819"/>
          <ac:spMkLst>
            <pc:docMk/>
            <pc:sldMk cId="2655532674" sldId="285"/>
            <ac:spMk id="13" creationId="{5B46EDE6-16FD-482D-6E52-2D8EB25D9A7C}"/>
          </ac:spMkLst>
        </pc:spChg>
        <pc:spChg chg="add del mod">
          <ac:chgData name="Dong, Gaoqi" userId="S::gd524@ic.ac.uk::47acdf88-a1e8-4a99-92e8-8a43a5cd4001" providerId="AD" clId="Web-{FD053CF5-48E8-910B-87F1-D6B45B67993B}" dt="2025-03-21T01:24:56.666" v="818"/>
          <ac:spMkLst>
            <pc:docMk/>
            <pc:sldMk cId="2655532674" sldId="285"/>
            <ac:spMk id="19" creationId="{E5784523-A906-C1D6-6A90-52B9B29F46E8}"/>
          </ac:spMkLst>
        </pc:spChg>
        <pc:spChg chg="add del mod">
          <ac:chgData name="Dong, Gaoqi" userId="S::gd524@ic.ac.uk::47acdf88-a1e8-4a99-92e8-8a43a5cd4001" providerId="AD" clId="Web-{FD053CF5-48E8-910B-87F1-D6B45B67993B}" dt="2025-03-21T01:24:56.666" v="818"/>
          <ac:spMkLst>
            <pc:docMk/>
            <pc:sldMk cId="2655532674" sldId="285"/>
            <ac:spMk id="21" creationId="{2163001F-D459-3779-6F9C-2D713CDD2CD9}"/>
          </ac:spMkLst>
        </pc:spChg>
        <pc:spChg chg="add del mod">
          <ac:chgData name="Dong, Gaoqi" userId="S::gd524@ic.ac.uk::47acdf88-a1e8-4a99-92e8-8a43a5cd4001" providerId="AD" clId="Web-{FD053CF5-48E8-910B-87F1-D6B45B67993B}" dt="2025-03-21T01:24:56.666" v="818"/>
          <ac:spMkLst>
            <pc:docMk/>
            <pc:sldMk cId="2655532674" sldId="285"/>
            <ac:spMk id="23" creationId="{5ED86C29-B3FD-AC9C-D5BF-E3690D81FA14}"/>
          </ac:spMkLst>
        </pc:spChg>
        <pc:spChg chg="add mod">
          <ac:chgData name="Dong, Gaoqi" userId="S::gd524@ic.ac.uk::47acdf88-a1e8-4a99-92e8-8a43a5cd4001" providerId="AD" clId="Web-{FD053CF5-48E8-910B-87F1-D6B45B67993B}" dt="2025-03-21T01:24:56.681" v="819"/>
          <ac:spMkLst>
            <pc:docMk/>
            <pc:sldMk cId="2655532674" sldId="285"/>
            <ac:spMk id="25" creationId="{EE8C095B-B66C-EC86-A961-F4A9C0DBE0AA}"/>
          </ac:spMkLst>
        </pc:spChg>
        <pc:spChg chg="add mod">
          <ac:chgData name="Dong, Gaoqi" userId="S::gd524@ic.ac.uk::47acdf88-a1e8-4a99-92e8-8a43a5cd4001" providerId="AD" clId="Web-{FD053CF5-48E8-910B-87F1-D6B45B67993B}" dt="2025-03-21T01:24:56.681" v="819"/>
          <ac:spMkLst>
            <pc:docMk/>
            <pc:sldMk cId="2655532674" sldId="285"/>
            <ac:spMk id="26" creationId="{17C18FD7-848F-46EB-D046-6C93D30A69C8}"/>
          </ac:spMkLst>
        </pc:spChg>
        <pc:spChg chg="add mod">
          <ac:chgData name="Dong, Gaoqi" userId="S::gd524@ic.ac.uk::47acdf88-a1e8-4a99-92e8-8a43a5cd4001" providerId="AD" clId="Web-{FD053CF5-48E8-910B-87F1-D6B45B67993B}" dt="2025-03-21T01:24:56.681" v="819"/>
          <ac:spMkLst>
            <pc:docMk/>
            <pc:sldMk cId="2655532674" sldId="285"/>
            <ac:spMk id="27" creationId="{1534F037-F1BD-4041-D83B-EA1AC38C9160}"/>
          </ac:spMkLst>
        </pc:spChg>
        <pc:picChg chg="add mod">
          <ac:chgData name="Dong, Gaoqi" userId="S::gd524@ic.ac.uk::47acdf88-a1e8-4a99-92e8-8a43a5cd4001" providerId="AD" clId="Web-{FD053CF5-48E8-910B-87F1-D6B45B67993B}" dt="2025-03-21T01:24:56.681" v="819"/>
          <ac:picMkLst>
            <pc:docMk/>
            <pc:sldMk cId="2655532674" sldId="285"/>
            <ac:picMk id="14" creationId="{35F7969E-EBCA-A997-57E8-0ABEF766E02C}"/>
          </ac:picMkLst>
        </pc:picChg>
      </pc:sldChg>
    </pc:docChg>
  </pc:docChgLst>
  <pc:docChgLst>
    <pc:chgData name="Dong, Gaoqi" userId="S::gd524@ic.ac.uk::47acdf88-a1e8-4a99-92e8-8a43a5cd4001" providerId="AD" clId="Web-{9B841B5D-6126-D6E4-F614-5691E975EAE6}"/>
    <pc:docChg chg="modSld">
      <pc:chgData name="Dong, Gaoqi" userId="S::gd524@ic.ac.uk::47acdf88-a1e8-4a99-92e8-8a43a5cd4001" providerId="AD" clId="Web-{9B841B5D-6126-D6E4-F614-5691E975EAE6}" dt="2025-03-21T00:31:41.850" v="26"/>
      <pc:docMkLst>
        <pc:docMk/>
      </pc:docMkLst>
      <pc:sldChg chg="delSp modSp">
        <pc:chgData name="Dong, Gaoqi" userId="S::gd524@ic.ac.uk::47acdf88-a1e8-4a99-92e8-8a43a5cd4001" providerId="AD" clId="Web-{9B841B5D-6126-D6E4-F614-5691E975EAE6}" dt="2025-03-21T00:31:41.850" v="26"/>
        <pc:sldMkLst>
          <pc:docMk/>
          <pc:sldMk cId="1267173410" sldId="276"/>
        </pc:sldMkLst>
        <pc:spChg chg="mod">
          <ac:chgData name="Dong, Gaoqi" userId="S::gd524@ic.ac.uk::47acdf88-a1e8-4a99-92e8-8a43a5cd4001" providerId="AD" clId="Web-{9B841B5D-6126-D6E4-F614-5691E975EAE6}" dt="2025-03-21T00:31:37.287" v="25" actId="20577"/>
          <ac:spMkLst>
            <pc:docMk/>
            <pc:sldMk cId="1267173410" sldId="276"/>
            <ac:spMk id="3" creationId="{33C93B2D-16C1-5542-5F30-0034846BB708}"/>
          </ac:spMkLst>
        </pc:spChg>
        <pc:spChg chg="del">
          <ac:chgData name="Dong, Gaoqi" userId="S::gd524@ic.ac.uk::47acdf88-a1e8-4a99-92e8-8a43a5cd4001" providerId="AD" clId="Web-{9B841B5D-6126-D6E4-F614-5691E975EAE6}" dt="2025-03-21T00:31:41.850" v="26"/>
          <ac:spMkLst>
            <pc:docMk/>
            <pc:sldMk cId="1267173410" sldId="276"/>
            <ac:spMk id="4" creationId="{2EA909FA-D216-9739-F649-E45CB219C890}"/>
          </ac:spMkLst>
        </pc:spChg>
      </pc:sldChg>
      <pc:sldChg chg="modSp">
        <pc:chgData name="Dong, Gaoqi" userId="S::gd524@ic.ac.uk::47acdf88-a1e8-4a99-92e8-8a43a5cd4001" providerId="AD" clId="Web-{9B841B5D-6126-D6E4-F614-5691E975EAE6}" dt="2025-03-21T00:29:39.110" v="1" actId="14100"/>
        <pc:sldMkLst>
          <pc:docMk/>
          <pc:sldMk cId="1552008038" sldId="283"/>
        </pc:sldMkLst>
        <pc:picChg chg="mod">
          <ac:chgData name="Dong, Gaoqi" userId="S::gd524@ic.ac.uk::47acdf88-a1e8-4a99-92e8-8a43a5cd4001" providerId="AD" clId="Web-{9B841B5D-6126-D6E4-F614-5691E975EAE6}" dt="2025-03-21T00:29:39.110" v="1" actId="14100"/>
          <ac:picMkLst>
            <pc:docMk/>
            <pc:sldMk cId="1552008038" sldId="283"/>
            <ac:picMk id="3" creationId="{33AD8C0A-132B-5640-73CD-E14634BD4EF3}"/>
          </ac:picMkLst>
        </pc:picChg>
      </pc:sldChg>
    </pc:docChg>
  </pc:docChgLst>
  <pc:docChgLst>
    <pc:chgData name="Zhang, Ziqi" userId="S::zz4321@ic.ac.uk::409e9b71-680d-4272-8e06-989b7b9a32a5" providerId="AD" clId="Web-{D6B7BC7A-58BB-4C10-C552-F571751403D2}"/>
    <pc:docChg chg="mod addSld delSld modSld">
      <pc:chgData name="Zhang, Ziqi" userId="S::zz4321@ic.ac.uk::409e9b71-680d-4272-8e06-989b7b9a32a5" providerId="AD" clId="Web-{D6B7BC7A-58BB-4C10-C552-F571751403D2}" dt="2025-03-20T16:16:42.166" v="299" actId="20577"/>
      <pc:docMkLst>
        <pc:docMk/>
      </pc:docMkLst>
      <pc:sldChg chg="modSp">
        <pc:chgData name="Zhang, Ziqi" userId="S::zz4321@ic.ac.uk::409e9b71-680d-4272-8e06-989b7b9a32a5" providerId="AD" clId="Web-{D6B7BC7A-58BB-4C10-C552-F571751403D2}" dt="2025-03-20T13:55:46.244" v="50" actId="20577"/>
        <pc:sldMkLst>
          <pc:docMk/>
          <pc:sldMk cId="4209818695" sldId="268"/>
        </pc:sldMkLst>
        <pc:spChg chg="mod">
          <ac:chgData name="Zhang, Ziqi" userId="S::zz4321@ic.ac.uk::409e9b71-680d-4272-8e06-989b7b9a32a5" providerId="AD" clId="Web-{D6B7BC7A-58BB-4C10-C552-F571751403D2}" dt="2025-03-20T13:55:46.244" v="50" actId="20577"/>
          <ac:spMkLst>
            <pc:docMk/>
            <pc:sldMk cId="4209818695" sldId="268"/>
            <ac:spMk id="5" creationId="{7E39712E-A189-9F1B-A07D-421A5A3228E3}"/>
          </ac:spMkLst>
        </pc:spChg>
      </pc:sldChg>
      <pc:sldChg chg="delSp modSp">
        <pc:chgData name="Zhang, Ziqi" userId="S::zz4321@ic.ac.uk::409e9b71-680d-4272-8e06-989b7b9a32a5" providerId="AD" clId="Web-{D6B7BC7A-58BB-4C10-C552-F571751403D2}" dt="2025-03-20T16:15:33.336" v="298" actId="20577"/>
        <pc:sldMkLst>
          <pc:docMk/>
          <pc:sldMk cId="471694429" sldId="270"/>
        </pc:sldMkLst>
        <pc:spChg chg="mod">
          <ac:chgData name="Zhang, Ziqi" userId="S::zz4321@ic.ac.uk::409e9b71-680d-4272-8e06-989b7b9a32a5" providerId="AD" clId="Web-{D6B7BC7A-58BB-4C10-C552-F571751403D2}" dt="2025-03-20T16:15:33.336" v="298" actId="20577"/>
          <ac:spMkLst>
            <pc:docMk/>
            <pc:sldMk cId="471694429" sldId="270"/>
            <ac:spMk id="5" creationId="{34C99B33-DD52-0572-74C8-7C9A1AB5B125}"/>
          </ac:spMkLst>
        </pc:spChg>
        <pc:spChg chg="del">
          <ac:chgData name="Zhang, Ziqi" userId="S::zz4321@ic.ac.uk::409e9b71-680d-4272-8e06-989b7b9a32a5" providerId="AD" clId="Web-{D6B7BC7A-58BB-4C10-C552-F571751403D2}" dt="2025-03-20T16:15:11.398" v="286"/>
          <ac:spMkLst>
            <pc:docMk/>
            <pc:sldMk cId="471694429" sldId="270"/>
            <ac:spMk id="6" creationId="{D35EF622-1D32-3CFD-58FA-1692C96EF614}"/>
          </ac:spMkLst>
        </pc:spChg>
      </pc:sldChg>
      <pc:sldChg chg="addSp delSp modSp mod modClrScheme chgLayout">
        <pc:chgData name="Zhang, Ziqi" userId="S::zz4321@ic.ac.uk::409e9b71-680d-4272-8e06-989b7b9a32a5" providerId="AD" clId="Web-{D6B7BC7A-58BB-4C10-C552-F571751403D2}" dt="2025-03-20T14:05:21.539" v="119"/>
        <pc:sldMkLst>
          <pc:docMk/>
          <pc:sldMk cId="3416705982" sldId="273"/>
        </pc:sldMkLst>
        <pc:spChg chg="mod ord">
          <ac:chgData name="Zhang, Ziqi" userId="S::zz4321@ic.ac.uk::409e9b71-680d-4272-8e06-989b7b9a32a5" providerId="AD" clId="Web-{D6B7BC7A-58BB-4C10-C552-F571751403D2}" dt="2025-03-20T14:04:39.663" v="111"/>
          <ac:spMkLst>
            <pc:docMk/>
            <pc:sldMk cId="3416705982" sldId="273"/>
            <ac:spMk id="2" creationId="{2D28259E-CE0B-9F66-2F7B-E462C9336FE3}"/>
          </ac:spMkLst>
        </pc:spChg>
        <pc:spChg chg="mod ord">
          <ac:chgData name="Zhang, Ziqi" userId="S::zz4321@ic.ac.uk::409e9b71-680d-4272-8e06-989b7b9a32a5" providerId="AD" clId="Web-{D6B7BC7A-58BB-4C10-C552-F571751403D2}" dt="2025-03-20T14:05:15.570" v="118"/>
          <ac:spMkLst>
            <pc:docMk/>
            <pc:sldMk cId="3416705982" sldId="273"/>
            <ac:spMk id="3" creationId="{89618CD6-EC53-C191-56D4-BB476ACE79E9}"/>
          </ac:spMkLst>
        </pc:spChg>
        <pc:spChg chg="mod">
          <ac:chgData name="Zhang, Ziqi" userId="S::zz4321@ic.ac.uk::409e9b71-680d-4272-8e06-989b7b9a32a5" providerId="AD" clId="Web-{D6B7BC7A-58BB-4C10-C552-F571751403D2}" dt="2025-03-20T14:04:39.663" v="111"/>
          <ac:spMkLst>
            <pc:docMk/>
            <pc:sldMk cId="3416705982" sldId="273"/>
            <ac:spMk id="4" creationId="{8B2C6BC6-DB18-C820-7540-282D55EFD69F}"/>
          </ac:spMkLst>
        </pc:spChg>
        <pc:spChg chg="mod">
          <ac:chgData name="Zhang, Ziqi" userId="S::zz4321@ic.ac.uk::409e9b71-680d-4272-8e06-989b7b9a32a5" providerId="AD" clId="Web-{D6B7BC7A-58BB-4C10-C552-F571751403D2}" dt="2025-03-20T14:04:39.663" v="111"/>
          <ac:spMkLst>
            <pc:docMk/>
            <pc:sldMk cId="3416705982" sldId="273"/>
            <ac:spMk id="5" creationId="{CA873D0B-AA41-1B4C-C87E-3A7698A07870}"/>
          </ac:spMkLst>
        </pc:spChg>
        <pc:spChg chg="mod">
          <ac:chgData name="Zhang, Ziqi" userId="S::zz4321@ic.ac.uk::409e9b71-680d-4272-8e06-989b7b9a32a5" providerId="AD" clId="Web-{D6B7BC7A-58BB-4C10-C552-F571751403D2}" dt="2025-03-20T14:04:39.663" v="111"/>
          <ac:spMkLst>
            <pc:docMk/>
            <pc:sldMk cId="3416705982" sldId="273"/>
            <ac:spMk id="6" creationId="{C309C76F-F3B8-9E37-5095-68829DFAAE7B}"/>
          </ac:spMkLst>
        </pc:spChg>
        <pc:spChg chg="add del mod">
          <ac:chgData name="Zhang, Ziqi" userId="S::zz4321@ic.ac.uk::409e9b71-680d-4272-8e06-989b7b9a32a5" providerId="AD" clId="Web-{D6B7BC7A-58BB-4C10-C552-F571751403D2}" dt="2025-03-20T14:05:21.539" v="119"/>
          <ac:spMkLst>
            <pc:docMk/>
            <pc:sldMk cId="3416705982" sldId="273"/>
            <ac:spMk id="13" creationId="{00072A61-8E5B-83A4-B252-A53CFC2B7DE3}"/>
          </ac:spMkLst>
        </pc:spChg>
        <pc:picChg chg="del mod">
          <ac:chgData name="Zhang, Ziqi" userId="S::zz4321@ic.ac.uk::409e9b71-680d-4272-8e06-989b7b9a32a5" providerId="AD" clId="Web-{D6B7BC7A-58BB-4C10-C552-F571751403D2}" dt="2025-03-20T14:04:26.444" v="109"/>
          <ac:picMkLst>
            <pc:docMk/>
            <pc:sldMk cId="3416705982" sldId="273"/>
            <ac:picMk id="7" creationId="{C0BD59AC-BEFF-A2AA-F0AA-3C90ABB4C567}"/>
          </ac:picMkLst>
        </pc:picChg>
        <pc:picChg chg="add mod">
          <ac:chgData name="Zhang, Ziqi" userId="S::zz4321@ic.ac.uk::409e9b71-680d-4272-8e06-989b7b9a32a5" providerId="AD" clId="Web-{D6B7BC7A-58BB-4C10-C552-F571751403D2}" dt="2025-03-20T14:04:39.663" v="111"/>
          <ac:picMkLst>
            <pc:docMk/>
            <pc:sldMk cId="3416705982" sldId="273"/>
            <ac:picMk id="8" creationId="{0256A80D-D1FD-0971-1E20-5FDA6D1221FE}"/>
          </ac:picMkLst>
        </pc:picChg>
      </pc:sldChg>
      <pc:sldChg chg="modSp">
        <pc:chgData name="Zhang, Ziqi" userId="S::zz4321@ic.ac.uk::409e9b71-680d-4272-8e06-989b7b9a32a5" providerId="AD" clId="Web-{D6B7BC7A-58BB-4C10-C552-F571751403D2}" dt="2025-03-20T16:16:42.166" v="299" actId="20577"/>
        <pc:sldMkLst>
          <pc:docMk/>
          <pc:sldMk cId="3783595019" sldId="274"/>
        </pc:sldMkLst>
        <pc:spChg chg="mod">
          <ac:chgData name="Zhang, Ziqi" userId="S::zz4321@ic.ac.uk::409e9b71-680d-4272-8e06-989b7b9a32a5" providerId="AD" clId="Web-{D6B7BC7A-58BB-4C10-C552-F571751403D2}" dt="2025-03-20T16:16:42.166" v="299" actId="20577"/>
          <ac:spMkLst>
            <pc:docMk/>
            <pc:sldMk cId="3783595019" sldId="274"/>
            <ac:spMk id="2" creationId="{ED441C6D-113C-7A1A-4509-014FBF2BBA57}"/>
          </ac:spMkLst>
        </pc:spChg>
      </pc:sldChg>
      <pc:sldChg chg="addSp delSp modSp">
        <pc:chgData name="Zhang, Ziqi" userId="S::zz4321@ic.ac.uk::409e9b71-680d-4272-8e06-989b7b9a32a5" providerId="AD" clId="Web-{D6B7BC7A-58BB-4C10-C552-F571751403D2}" dt="2025-03-20T16:13:26.614" v="255" actId="14100"/>
        <pc:sldMkLst>
          <pc:docMk/>
          <pc:sldMk cId="253551782" sldId="275"/>
        </pc:sldMkLst>
        <pc:spChg chg="mod">
          <ac:chgData name="Zhang, Ziqi" userId="S::zz4321@ic.ac.uk::409e9b71-680d-4272-8e06-989b7b9a32a5" providerId="AD" clId="Web-{D6B7BC7A-58BB-4C10-C552-F571751403D2}" dt="2025-03-20T14:13:00.956" v="136"/>
          <ac:spMkLst>
            <pc:docMk/>
            <pc:sldMk cId="253551782" sldId="275"/>
            <ac:spMk id="2" creationId="{C577482F-D947-4F06-E25B-1AC67ACDDF63}"/>
          </ac:spMkLst>
        </pc:spChg>
        <pc:spChg chg="del">
          <ac:chgData name="Zhang, Ziqi" userId="S::zz4321@ic.ac.uk::409e9b71-680d-4272-8e06-989b7b9a32a5" providerId="AD" clId="Web-{D6B7BC7A-58BB-4C10-C552-F571751403D2}" dt="2025-03-20T14:13:00.956" v="136"/>
          <ac:spMkLst>
            <pc:docMk/>
            <pc:sldMk cId="253551782" sldId="275"/>
            <ac:spMk id="3" creationId="{4018B1BF-416E-43AF-9FF1-D7C006CAF825}"/>
          </ac:spMkLst>
        </pc:spChg>
        <pc:spChg chg="mod">
          <ac:chgData name="Zhang, Ziqi" userId="S::zz4321@ic.ac.uk::409e9b71-680d-4272-8e06-989b7b9a32a5" providerId="AD" clId="Web-{D6B7BC7A-58BB-4C10-C552-F571751403D2}" dt="2025-03-20T14:13:32.175" v="137"/>
          <ac:spMkLst>
            <pc:docMk/>
            <pc:sldMk cId="253551782" sldId="275"/>
            <ac:spMk id="4" creationId="{A2AE20A7-DDDF-46CD-D63D-FD8D254F34D7}"/>
          </ac:spMkLst>
        </pc:spChg>
        <pc:spChg chg="mod">
          <ac:chgData name="Zhang, Ziqi" userId="S::zz4321@ic.ac.uk::409e9b71-680d-4272-8e06-989b7b9a32a5" providerId="AD" clId="Web-{D6B7BC7A-58BB-4C10-C552-F571751403D2}" dt="2025-03-20T14:13:00.956" v="136"/>
          <ac:spMkLst>
            <pc:docMk/>
            <pc:sldMk cId="253551782" sldId="275"/>
            <ac:spMk id="5" creationId="{8C15758C-866F-6DCD-CA70-285C92F2CBEB}"/>
          </ac:spMkLst>
        </pc:spChg>
        <pc:spChg chg="mod">
          <ac:chgData name="Zhang, Ziqi" userId="S::zz4321@ic.ac.uk::409e9b71-680d-4272-8e06-989b7b9a32a5" providerId="AD" clId="Web-{D6B7BC7A-58BB-4C10-C552-F571751403D2}" dt="2025-03-20T14:13:00.956" v="136"/>
          <ac:spMkLst>
            <pc:docMk/>
            <pc:sldMk cId="253551782" sldId="275"/>
            <ac:spMk id="6" creationId="{4AF3C7FD-E6B3-DD30-33BB-2E669884A228}"/>
          </ac:spMkLst>
        </pc:spChg>
        <pc:spChg chg="mod">
          <ac:chgData name="Zhang, Ziqi" userId="S::zz4321@ic.ac.uk::409e9b71-680d-4272-8e06-989b7b9a32a5" providerId="AD" clId="Web-{D6B7BC7A-58BB-4C10-C552-F571751403D2}" dt="2025-03-20T14:13:00.956" v="136"/>
          <ac:spMkLst>
            <pc:docMk/>
            <pc:sldMk cId="253551782" sldId="275"/>
            <ac:spMk id="7" creationId="{C3A5EEE7-E4F9-935B-BD2D-E30989E5EBC1}"/>
          </ac:spMkLst>
        </pc:spChg>
        <pc:spChg chg="mod">
          <ac:chgData name="Zhang, Ziqi" userId="S::zz4321@ic.ac.uk::409e9b71-680d-4272-8e06-989b7b9a32a5" providerId="AD" clId="Web-{D6B7BC7A-58BB-4C10-C552-F571751403D2}" dt="2025-03-20T14:13:00.956" v="136"/>
          <ac:spMkLst>
            <pc:docMk/>
            <pc:sldMk cId="253551782" sldId="275"/>
            <ac:spMk id="13" creationId="{8AF5DFEF-7262-2A27-D5F9-CD2F0DFA0962}"/>
          </ac:spMkLst>
        </pc:spChg>
        <pc:spChg chg="add del mod">
          <ac:chgData name="Zhang, Ziqi" userId="S::zz4321@ic.ac.uk::409e9b71-680d-4272-8e06-989b7b9a32a5" providerId="AD" clId="Web-{D6B7BC7A-58BB-4C10-C552-F571751403D2}" dt="2025-03-20T16:10:35.499" v="233"/>
          <ac:spMkLst>
            <pc:docMk/>
            <pc:sldMk cId="253551782" sldId="275"/>
            <ac:spMk id="23" creationId="{820815F2-1316-F3AA-0AA5-A9C6266B72B6}"/>
          </ac:spMkLst>
        </pc:spChg>
        <pc:spChg chg="add del">
          <ac:chgData name="Zhang, Ziqi" userId="S::zz4321@ic.ac.uk::409e9b71-680d-4272-8e06-989b7b9a32a5" providerId="AD" clId="Web-{D6B7BC7A-58BB-4C10-C552-F571751403D2}" dt="2025-03-20T16:10:27.108" v="230"/>
          <ac:spMkLst>
            <pc:docMk/>
            <pc:sldMk cId="253551782" sldId="275"/>
            <ac:spMk id="25" creationId="{8C1398A8-F500-DC75-A220-FEB55E682A5B}"/>
          </ac:spMkLst>
        </pc:spChg>
        <pc:spChg chg="add mod">
          <ac:chgData name="Zhang, Ziqi" userId="S::zz4321@ic.ac.uk::409e9b71-680d-4272-8e06-989b7b9a32a5" providerId="AD" clId="Web-{D6B7BC7A-58BB-4C10-C552-F571751403D2}" dt="2025-03-20T16:13:26.614" v="255" actId="14100"/>
          <ac:spMkLst>
            <pc:docMk/>
            <pc:sldMk cId="253551782" sldId="275"/>
            <ac:spMk id="27" creationId="{492F4550-F659-58C1-DD6A-91590C8A2B56}"/>
          </ac:spMkLst>
        </pc:spChg>
        <pc:spChg chg="add mod">
          <ac:chgData name="Zhang, Ziqi" userId="S::zz4321@ic.ac.uk::409e9b71-680d-4272-8e06-989b7b9a32a5" providerId="AD" clId="Web-{D6B7BC7A-58BB-4C10-C552-F571751403D2}" dt="2025-03-20T16:11:14.266" v="248" actId="1076"/>
          <ac:spMkLst>
            <pc:docMk/>
            <pc:sldMk cId="253551782" sldId="275"/>
            <ac:spMk id="29" creationId="{BDA12445-B393-4E4A-0A4E-3A46BA775D60}"/>
          </ac:spMkLst>
        </pc:spChg>
        <pc:graphicFrameChg chg="add del">
          <ac:chgData name="Zhang, Ziqi" userId="S::zz4321@ic.ac.uk::409e9b71-680d-4272-8e06-989b7b9a32a5" providerId="AD" clId="Web-{D6B7BC7A-58BB-4C10-C552-F571751403D2}" dt="2025-03-20T16:10:16.639" v="228"/>
          <ac:graphicFrameMkLst>
            <pc:docMk/>
            <pc:sldMk cId="253551782" sldId="275"/>
            <ac:graphicFrameMk id="15" creationId="{3C6F8C1E-27BB-38D7-FB38-629A2761D0CA}"/>
          </ac:graphicFrameMkLst>
        </pc:graphicFrameChg>
      </pc:sldChg>
      <pc:sldChg chg="addSp modSp del mod modClrScheme chgLayout">
        <pc:chgData name="Zhang, Ziqi" userId="S::zz4321@ic.ac.uk::409e9b71-680d-4272-8e06-989b7b9a32a5" providerId="AD" clId="Web-{D6B7BC7A-58BB-4C10-C552-F571751403D2}" dt="2025-03-20T16:11:23.032" v="249"/>
        <pc:sldMkLst>
          <pc:docMk/>
          <pc:sldMk cId="196058683" sldId="282"/>
        </pc:sldMkLst>
        <pc:spChg chg="mod ord">
          <ac:chgData name="Zhang, Ziqi" userId="S::zz4321@ic.ac.uk::409e9b71-680d-4272-8e06-989b7b9a32a5" providerId="AD" clId="Web-{D6B7BC7A-58BB-4C10-C552-F571751403D2}" dt="2025-03-20T14:00:56.517" v="89"/>
          <ac:spMkLst>
            <pc:docMk/>
            <pc:sldMk cId="196058683" sldId="282"/>
            <ac:spMk id="2" creationId="{40964D22-00CC-A3D8-F716-1420B83DC6D1}"/>
          </ac:spMkLst>
        </pc:spChg>
        <pc:spChg chg="mod ord">
          <ac:chgData name="Zhang, Ziqi" userId="S::zz4321@ic.ac.uk::409e9b71-680d-4272-8e06-989b7b9a32a5" providerId="AD" clId="Web-{D6B7BC7A-58BB-4C10-C552-F571751403D2}" dt="2025-03-20T14:01:14.736" v="96" actId="20577"/>
          <ac:spMkLst>
            <pc:docMk/>
            <pc:sldMk cId="196058683" sldId="282"/>
            <ac:spMk id="3" creationId="{FFA2D95C-C06D-9E87-E2A8-35690299322F}"/>
          </ac:spMkLst>
        </pc:spChg>
        <pc:spChg chg="mod">
          <ac:chgData name="Zhang, Ziqi" userId="S::zz4321@ic.ac.uk::409e9b71-680d-4272-8e06-989b7b9a32a5" providerId="AD" clId="Web-{D6B7BC7A-58BB-4C10-C552-F571751403D2}" dt="2025-03-20T14:00:56.517" v="89"/>
          <ac:spMkLst>
            <pc:docMk/>
            <pc:sldMk cId="196058683" sldId="282"/>
            <ac:spMk id="4" creationId="{B6C81649-CF7E-EA91-12AC-44A020AFFB48}"/>
          </ac:spMkLst>
        </pc:spChg>
        <pc:spChg chg="mod">
          <ac:chgData name="Zhang, Ziqi" userId="S::zz4321@ic.ac.uk::409e9b71-680d-4272-8e06-989b7b9a32a5" providerId="AD" clId="Web-{D6B7BC7A-58BB-4C10-C552-F571751403D2}" dt="2025-03-20T14:00:56.517" v="89"/>
          <ac:spMkLst>
            <pc:docMk/>
            <pc:sldMk cId="196058683" sldId="282"/>
            <ac:spMk id="5" creationId="{9CC87D62-F31D-3354-469C-C0594745118A}"/>
          </ac:spMkLst>
        </pc:spChg>
        <pc:spChg chg="mod">
          <ac:chgData name="Zhang, Ziqi" userId="S::zz4321@ic.ac.uk::409e9b71-680d-4272-8e06-989b7b9a32a5" providerId="AD" clId="Web-{D6B7BC7A-58BB-4C10-C552-F571751403D2}" dt="2025-03-20T14:00:56.517" v="89"/>
          <ac:spMkLst>
            <pc:docMk/>
            <pc:sldMk cId="196058683" sldId="282"/>
            <ac:spMk id="6" creationId="{65909BD3-DC90-159E-1023-42804B30AEDB}"/>
          </ac:spMkLst>
        </pc:spChg>
        <pc:spChg chg="mod">
          <ac:chgData name="Zhang, Ziqi" userId="S::zz4321@ic.ac.uk::409e9b71-680d-4272-8e06-989b7b9a32a5" providerId="AD" clId="Web-{D6B7BC7A-58BB-4C10-C552-F571751403D2}" dt="2025-03-20T14:00:56.517" v="89"/>
          <ac:spMkLst>
            <pc:docMk/>
            <pc:sldMk cId="196058683" sldId="282"/>
            <ac:spMk id="7" creationId="{688B6905-06AD-B754-8D20-98E2FD33B9B5}"/>
          </ac:spMkLst>
        </pc:spChg>
        <pc:picChg chg="add mod">
          <ac:chgData name="Zhang, Ziqi" userId="S::zz4321@ic.ac.uk::409e9b71-680d-4272-8e06-989b7b9a32a5" providerId="AD" clId="Web-{D6B7BC7A-58BB-4C10-C552-F571751403D2}" dt="2025-03-20T14:00:56.517" v="89"/>
          <ac:picMkLst>
            <pc:docMk/>
            <pc:sldMk cId="196058683" sldId="282"/>
            <ac:picMk id="8" creationId="{CA77BF35-6D2A-4EFF-ADF5-A11AE5B89398}"/>
          </ac:picMkLst>
        </pc:picChg>
      </pc:sldChg>
      <pc:sldChg chg="addSp delSp modSp new">
        <pc:chgData name="Zhang, Ziqi" userId="S::zz4321@ic.ac.uk::409e9b71-680d-4272-8e06-989b7b9a32a5" providerId="AD" clId="Web-{D6B7BC7A-58BB-4C10-C552-F571751403D2}" dt="2025-03-20T16:14:10.271" v="258" actId="1076"/>
        <pc:sldMkLst>
          <pc:docMk/>
          <pc:sldMk cId="1552008038" sldId="283"/>
        </pc:sldMkLst>
        <pc:spChg chg="mod">
          <ac:chgData name="Zhang, Ziqi" userId="S::zz4321@ic.ac.uk::409e9b71-680d-4272-8e06-989b7b9a32a5" providerId="AD" clId="Web-{D6B7BC7A-58BB-4C10-C552-F571751403D2}" dt="2025-03-20T13:58:05.779" v="76" actId="20577"/>
          <ac:spMkLst>
            <pc:docMk/>
            <pc:sldMk cId="1552008038" sldId="283"/>
            <ac:spMk id="2" creationId="{9C58AC73-F320-E8C1-563F-C47466BB3E86}"/>
          </ac:spMkLst>
        </pc:spChg>
        <pc:spChg chg="del mod">
          <ac:chgData name="Zhang, Ziqi" userId="S::zz4321@ic.ac.uk::409e9b71-680d-4272-8e06-989b7b9a32a5" providerId="AD" clId="Web-{D6B7BC7A-58BB-4C10-C552-F571751403D2}" dt="2025-03-20T14:10:37.890" v="120"/>
          <ac:spMkLst>
            <pc:docMk/>
            <pc:sldMk cId="1552008038" sldId="283"/>
            <ac:spMk id="3" creationId="{CEF2B526-71DF-D187-97B1-35B8DE513F37}"/>
          </ac:spMkLst>
        </pc:spChg>
        <pc:spChg chg="del">
          <ac:chgData name="Zhang, Ziqi" userId="S::zz4321@ic.ac.uk::409e9b71-680d-4272-8e06-989b7b9a32a5" providerId="AD" clId="Web-{D6B7BC7A-58BB-4C10-C552-F571751403D2}" dt="2025-03-20T15:51:55.544" v="191"/>
          <ac:spMkLst>
            <pc:docMk/>
            <pc:sldMk cId="1552008038" sldId="283"/>
            <ac:spMk id="4" creationId="{65ABA7F3-EEC6-21FF-77A9-C74E65B3F98F}"/>
          </ac:spMkLst>
        </pc:spChg>
        <pc:spChg chg="del mod">
          <ac:chgData name="Zhang, Ziqi" userId="S::zz4321@ic.ac.uk::409e9b71-680d-4272-8e06-989b7b9a32a5" providerId="AD" clId="Web-{D6B7BC7A-58BB-4C10-C552-F571751403D2}" dt="2025-03-20T14:11:06.266" v="132"/>
          <ac:spMkLst>
            <pc:docMk/>
            <pc:sldMk cId="1552008038" sldId="283"/>
            <ac:spMk id="6" creationId="{C89CF4CD-3856-787E-BF50-34D8B2BDE04A}"/>
          </ac:spMkLst>
        </pc:spChg>
        <pc:spChg chg="mod">
          <ac:chgData name="Zhang, Ziqi" userId="S::zz4321@ic.ac.uk::409e9b71-680d-4272-8e06-989b7b9a32a5" providerId="AD" clId="Web-{D6B7BC7A-58BB-4C10-C552-F571751403D2}" dt="2025-03-20T15:55:11.393" v="220" actId="1076"/>
          <ac:spMkLst>
            <pc:docMk/>
            <pc:sldMk cId="1552008038" sldId="283"/>
            <ac:spMk id="8" creationId="{BD35545B-13BA-B3A4-08B8-BF8646278EA1}"/>
          </ac:spMkLst>
        </pc:spChg>
        <pc:spChg chg="add del mod">
          <ac:chgData name="Zhang, Ziqi" userId="S::zz4321@ic.ac.uk::409e9b71-680d-4272-8e06-989b7b9a32a5" providerId="AD" clId="Web-{D6B7BC7A-58BB-4C10-C552-F571751403D2}" dt="2025-03-20T15:52:59.295" v="205"/>
          <ac:spMkLst>
            <pc:docMk/>
            <pc:sldMk cId="1552008038" sldId="283"/>
            <ac:spMk id="10" creationId="{3FCDF165-95ED-CCB5-A021-78C24FC2FD30}"/>
          </ac:spMkLst>
        </pc:spChg>
        <pc:spChg chg="add del mod">
          <ac:chgData name="Zhang, Ziqi" userId="S::zz4321@ic.ac.uk::409e9b71-680d-4272-8e06-989b7b9a32a5" providerId="AD" clId="Web-{D6B7BC7A-58BB-4C10-C552-F571751403D2}" dt="2025-03-20T15:53:05.733" v="207"/>
          <ac:spMkLst>
            <pc:docMk/>
            <pc:sldMk cId="1552008038" sldId="283"/>
            <ac:spMk id="11" creationId="{0BC807CC-1FB5-7515-C92A-84A615F02FDE}"/>
          </ac:spMkLst>
        </pc:spChg>
        <pc:picChg chg="add mod ord">
          <ac:chgData name="Zhang, Ziqi" userId="S::zz4321@ic.ac.uk::409e9b71-680d-4272-8e06-989b7b9a32a5" providerId="AD" clId="Web-{D6B7BC7A-58BB-4C10-C552-F571751403D2}" dt="2025-03-20T16:14:10.271" v="258" actId="1076"/>
          <ac:picMkLst>
            <pc:docMk/>
            <pc:sldMk cId="1552008038" sldId="283"/>
            <ac:picMk id="3" creationId="{33AD8C0A-132B-5640-73CD-E14634BD4EF3}"/>
          </ac:picMkLst>
        </pc:picChg>
        <pc:picChg chg="add del mod ord">
          <ac:chgData name="Zhang, Ziqi" userId="S::zz4321@ic.ac.uk::409e9b71-680d-4272-8e06-989b7b9a32a5" providerId="AD" clId="Web-{D6B7BC7A-58BB-4C10-C552-F571751403D2}" dt="2025-03-20T15:52:54.498" v="204"/>
          <ac:picMkLst>
            <pc:docMk/>
            <pc:sldMk cId="1552008038" sldId="283"/>
            <ac:picMk id="9" creationId="{67A240AD-E258-1630-807A-5F8D809330DC}"/>
          </ac:picMkLst>
        </pc:picChg>
      </pc:sldChg>
    </pc:docChg>
  </pc:docChgLst>
  <pc:docChgLst>
    <pc:chgData name="Zhang, Ziqi" userId="S::zz4321@ic.ac.uk::409e9b71-680d-4272-8e06-989b7b9a32a5" providerId="AD" clId="Web-{8B7C3443-9CCD-C264-76A6-6097BAAE57E6}"/>
    <pc:docChg chg="modSld">
      <pc:chgData name="Zhang, Ziqi" userId="S::zz4321@ic.ac.uk::409e9b71-680d-4272-8e06-989b7b9a32a5" providerId="AD" clId="Web-{8B7C3443-9CCD-C264-76A6-6097BAAE57E6}" dt="2025-03-20T13:49:33.610" v="138" actId="20577"/>
      <pc:docMkLst>
        <pc:docMk/>
      </pc:docMkLst>
      <pc:sldChg chg="modSp">
        <pc:chgData name="Zhang, Ziqi" userId="S::zz4321@ic.ac.uk::409e9b71-680d-4272-8e06-989b7b9a32a5" providerId="AD" clId="Web-{8B7C3443-9CCD-C264-76A6-6097BAAE57E6}" dt="2025-03-20T13:49:33.610" v="138" actId="20577"/>
        <pc:sldMkLst>
          <pc:docMk/>
          <pc:sldMk cId="3416705982" sldId="273"/>
        </pc:sldMkLst>
        <pc:spChg chg="mod">
          <ac:chgData name="Zhang, Ziqi" userId="S::zz4321@ic.ac.uk::409e9b71-680d-4272-8e06-989b7b9a32a5" providerId="AD" clId="Web-{8B7C3443-9CCD-C264-76A6-6097BAAE57E6}" dt="2025-03-20T13:49:33.610" v="138" actId="20577"/>
          <ac:spMkLst>
            <pc:docMk/>
            <pc:sldMk cId="3416705982" sldId="273"/>
            <ac:spMk id="3" creationId="{89618CD6-EC53-C191-56D4-BB476ACE79E9}"/>
          </ac:spMkLst>
        </pc:spChg>
      </pc:sldChg>
    </pc:docChg>
  </pc:docChgLst>
  <pc:docChgLst>
    <pc:chgData name="Dong, Gaoqi" userId="S::gd524@ic.ac.uk::47acdf88-a1e8-4a99-92e8-8a43a5cd4001" providerId="AD" clId="Web-{BCF8819B-0E1C-911B-2D64-B2C540143E3D}"/>
    <pc:docChg chg="modSld">
      <pc:chgData name="Dong, Gaoqi" userId="S::gd524@ic.ac.uk::47acdf88-a1e8-4a99-92e8-8a43a5cd4001" providerId="AD" clId="Web-{BCF8819B-0E1C-911B-2D64-B2C540143E3D}" dt="2025-03-19T23:22:59.448" v="54" actId="20577"/>
      <pc:docMkLst>
        <pc:docMk/>
      </pc:docMkLst>
      <pc:sldChg chg="modSp">
        <pc:chgData name="Dong, Gaoqi" userId="S::gd524@ic.ac.uk::47acdf88-a1e8-4a99-92e8-8a43a5cd4001" providerId="AD" clId="Web-{BCF8819B-0E1C-911B-2D64-B2C540143E3D}" dt="2025-03-19T23:22:59.448" v="54" actId="20577"/>
        <pc:sldMkLst>
          <pc:docMk/>
          <pc:sldMk cId="1267173410" sldId="276"/>
        </pc:sldMkLst>
        <pc:spChg chg="mod">
          <ac:chgData name="Dong, Gaoqi" userId="S::gd524@ic.ac.uk::47acdf88-a1e8-4a99-92e8-8a43a5cd4001" providerId="AD" clId="Web-{BCF8819B-0E1C-911B-2D64-B2C540143E3D}" dt="2025-03-19T23:22:59.448" v="54" actId="20577"/>
          <ac:spMkLst>
            <pc:docMk/>
            <pc:sldMk cId="1267173410" sldId="276"/>
            <ac:spMk id="3" creationId="{33C93B2D-16C1-5542-5F30-0034846BB708}"/>
          </ac:spMkLst>
        </pc:spChg>
        <pc:spChg chg="mod">
          <ac:chgData name="Dong, Gaoqi" userId="S::gd524@ic.ac.uk::47acdf88-a1e8-4a99-92e8-8a43a5cd4001" providerId="AD" clId="Web-{BCF8819B-0E1C-911B-2D64-B2C540143E3D}" dt="2025-03-19T23:21:36.305" v="1" actId="20577"/>
          <ac:spMkLst>
            <pc:docMk/>
            <pc:sldMk cId="1267173410" sldId="276"/>
            <ac:spMk id="9" creationId="{40964D22-00CC-A3D8-F716-1420B83DC6D1}"/>
          </ac:spMkLst>
        </pc:spChg>
      </pc:sldChg>
    </pc:docChg>
  </pc:docChgLst>
  <pc:docChgLst>
    <pc:chgData name="Zhang, Ziqi" userId="S::zz4321@ic.ac.uk::409e9b71-680d-4272-8e06-989b7b9a32a5" providerId="AD" clId="Web-{0384227F-A8D4-74CF-C08C-3DA42A7396D8}"/>
    <pc:docChg chg="addSld delSld modSld sldOrd">
      <pc:chgData name="Zhang, Ziqi" userId="S::zz4321@ic.ac.uk::409e9b71-680d-4272-8e06-989b7b9a32a5" providerId="AD" clId="Web-{0384227F-A8D4-74CF-C08C-3DA42A7396D8}" dt="2025-03-21T09:45:23.503" v="434"/>
      <pc:docMkLst>
        <pc:docMk/>
      </pc:docMkLst>
      <pc:sldChg chg="modSp mod modClrScheme chgLayout">
        <pc:chgData name="Zhang, Ziqi" userId="S::zz4321@ic.ac.uk::409e9b71-680d-4272-8e06-989b7b9a32a5" providerId="AD" clId="Web-{0384227F-A8D4-74CF-C08C-3DA42A7396D8}" dt="2025-03-21T08:03:07.343" v="156" actId="14100"/>
        <pc:sldMkLst>
          <pc:docMk/>
          <pc:sldMk cId="266826683" sldId="257"/>
        </pc:sldMkLst>
        <pc:spChg chg="mod">
          <ac:chgData name="Zhang, Ziqi" userId="S::zz4321@ic.ac.uk::409e9b71-680d-4272-8e06-989b7b9a32a5" providerId="AD" clId="Web-{0384227F-A8D4-74CF-C08C-3DA42A7396D8}" dt="2025-03-21T08:03:07.343" v="156" actId="14100"/>
          <ac:spMkLst>
            <pc:docMk/>
            <pc:sldMk cId="266826683" sldId="257"/>
            <ac:spMk id="2" creationId="{2E2B5E60-AD83-A7CE-4AC3-0AF557FD3A25}"/>
          </ac:spMkLst>
        </pc:spChg>
        <pc:spChg chg="mod">
          <ac:chgData name="Zhang, Ziqi" userId="S::zz4321@ic.ac.uk::409e9b71-680d-4272-8e06-989b7b9a32a5" providerId="AD" clId="Web-{0384227F-A8D4-74CF-C08C-3DA42A7396D8}" dt="2025-03-21T08:02:56.920" v="155"/>
          <ac:spMkLst>
            <pc:docMk/>
            <pc:sldMk cId="266826683" sldId="257"/>
            <ac:spMk id="3" creationId="{0108A084-C83B-B1BA-F1C8-58ED2C96F318}"/>
          </ac:spMkLst>
        </pc:spChg>
        <pc:spChg chg="mod">
          <ac:chgData name="Zhang, Ziqi" userId="S::zz4321@ic.ac.uk::409e9b71-680d-4272-8e06-989b7b9a32a5" providerId="AD" clId="Web-{0384227F-A8D4-74CF-C08C-3DA42A7396D8}" dt="2025-03-21T08:02:56.920" v="155"/>
          <ac:spMkLst>
            <pc:docMk/>
            <pc:sldMk cId="266826683" sldId="257"/>
            <ac:spMk id="6" creationId="{D8590196-1683-86F1-9CB4-80E5FB8111EC}"/>
          </ac:spMkLst>
        </pc:spChg>
      </pc:sldChg>
      <pc:sldChg chg="del">
        <pc:chgData name="Zhang, Ziqi" userId="S::zz4321@ic.ac.uk::409e9b71-680d-4272-8e06-989b7b9a32a5" providerId="AD" clId="Web-{0384227F-A8D4-74CF-C08C-3DA42A7396D8}" dt="2025-03-21T07:54:17.883" v="152"/>
        <pc:sldMkLst>
          <pc:docMk/>
          <pc:sldMk cId="898209904" sldId="263"/>
        </pc:sldMkLst>
      </pc:sldChg>
      <pc:sldChg chg="del">
        <pc:chgData name="Zhang, Ziqi" userId="S::zz4321@ic.ac.uk::409e9b71-680d-4272-8e06-989b7b9a32a5" providerId="AD" clId="Web-{0384227F-A8D4-74CF-C08C-3DA42A7396D8}" dt="2025-03-21T07:54:17.601" v="151"/>
        <pc:sldMkLst>
          <pc:docMk/>
          <pc:sldMk cId="215816103" sldId="265"/>
        </pc:sldMkLst>
      </pc:sldChg>
      <pc:sldChg chg="modSp ord modNotes">
        <pc:chgData name="Zhang, Ziqi" userId="S::zz4321@ic.ac.uk::409e9b71-680d-4272-8e06-989b7b9a32a5" providerId="AD" clId="Web-{0384227F-A8D4-74CF-C08C-3DA42A7396D8}" dt="2025-03-21T09:34:08.996" v="419"/>
        <pc:sldMkLst>
          <pc:docMk/>
          <pc:sldMk cId="253551782" sldId="275"/>
        </pc:sldMkLst>
        <pc:spChg chg="mod">
          <ac:chgData name="Zhang, Ziqi" userId="S::zz4321@ic.ac.uk::409e9b71-680d-4272-8e06-989b7b9a32a5" providerId="AD" clId="Web-{0384227F-A8D4-74CF-C08C-3DA42A7396D8}" dt="2025-03-21T08:11:24.191" v="285" actId="20577"/>
          <ac:spMkLst>
            <pc:docMk/>
            <pc:sldMk cId="253551782" sldId="275"/>
            <ac:spMk id="4" creationId="{A2AE20A7-DDDF-46CD-D63D-FD8D254F34D7}"/>
          </ac:spMkLst>
        </pc:spChg>
        <pc:spChg chg="mod">
          <ac:chgData name="Zhang, Ziqi" userId="S::zz4321@ic.ac.uk::409e9b71-680d-4272-8e06-989b7b9a32a5" providerId="AD" clId="Web-{0384227F-A8D4-74CF-C08C-3DA42A7396D8}" dt="2025-03-21T09:16:25.647" v="412" actId="20577"/>
          <ac:spMkLst>
            <pc:docMk/>
            <pc:sldMk cId="253551782" sldId="275"/>
            <ac:spMk id="27" creationId="{492F4550-F659-58C1-DD6A-91590C8A2B56}"/>
          </ac:spMkLst>
        </pc:spChg>
      </pc:sldChg>
      <pc:sldChg chg="addSp delSp modSp">
        <pc:chgData name="Zhang, Ziqi" userId="S::zz4321@ic.ac.uk::409e9b71-680d-4272-8e06-989b7b9a32a5" providerId="AD" clId="Web-{0384227F-A8D4-74CF-C08C-3DA42A7396D8}" dt="2025-03-21T09:45:23.503" v="434"/>
        <pc:sldMkLst>
          <pc:docMk/>
          <pc:sldMk cId="1267173410" sldId="276"/>
        </pc:sldMkLst>
        <pc:picChg chg="add del mod">
          <ac:chgData name="Zhang, Ziqi" userId="S::zz4321@ic.ac.uk::409e9b71-680d-4272-8e06-989b7b9a32a5" providerId="AD" clId="Web-{0384227F-A8D4-74CF-C08C-3DA42A7396D8}" dt="2025-03-21T09:45:23.503" v="434"/>
          <ac:picMkLst>
            <pc:docMk/>
            <pc:sldMk cId="1267173410" sldId="276"/>
            <ac:picMk id="2" creationId="{43F10810-914E-C220-9F63-2883600D7E04}"/>
          </ac:picMkLst>
        </pc:picChg>
      </pc:sldChg>
      <pc:sldChg chg="modNotes">
        <pc:chgData name="Zhang, Ziqi" userId="S::zz4321@ic.ac.uk::409e9b71-680d-4272-8e06-989b7b9a32a5" providerId="AD" clId="Web-{0384227F-A8D4-74CF-C08C-3DA42A7396D8}" dt="2025-03-21T08:10:42.782" v="280"/>
        <pc:sldMkLst>
          <pc:docMk/>
          <pc:sldMk cId="2645854949" sldId="286"/>
        </pc:sldMkLst>
      </pc:sldChg>
      <pc:sldChg chg="modSp">
        <pc:chgData name="Zhang, Ziqi" userId="S::zz4321@ic.ac.uk::409e9b71-680d-4272-8e06-989b7b9a32a5" providerId="AD" clId="Web-{0384227F-A8D4-74CF-C08C-3DA42A7396D8}" dt="2025-03-21T08:26:31.962" v="411" actId="14100"/>
        <pc:sldMkLst>
          <pc:docMk/>
          <pc:sldMk cId="4017183708" sldId="288"/>
        </pc:sldMkLst>
        <pc:spChg chg="mod">
          <ac:chgData name="Zhang, Ziqi" userId="S::zz4321@ic.ac.uk::409e9b71-680d-4272-8e06-989b7b9a32a5" providerId="AD" clId="Web-{0384227F-A8D4-74CF-C08C-3DA42A7396D8}" dt="2025-03-21T08:26:31.962" v="411" actId="14100"/>
          <ac:spMkLst>
            <pc:docMk/>
            <pc:sldMk cId="4017183708" sldId="288"/>
            <ac:spMk id="13" creationId="{25F1D5FB-836B-60DF-6ECB-91D4EE6941B2}"/>
          </ac:spMkLst>
        </pc:spChg>
      </pc:sldChg>
      <pc:sldChg chg="addSp delSp modSp new">
        <pc:chgData name="Zhang, Ziqi" userId="S::zz4321@ic.ac.uk::409e9b71-680d-4272-8e06-989b7b9a32a5" providerId="AD" clId="Web-{0384227F-A8D4-74CF-C08C-3DA42A7396D8}" dt="2025-03-21T08:14:14.687" v="409" actId="1076"/>
        <pc:sldMkLst>
          <pc:docMk/>
          <pc:sldMk cId="921069087" sldId="294"/>
        </pc:sldMkLst>
        <pc:spChg chg="mod">
          <ac:chgData name="Zhang, Ziqi" userId="S::zz4321@ic.ac.uk::409e9b71-680d-4272-8e06-989b7b9a32a5" providerId="AD" clId="Web-{0384227F-A8D4-74CF-C08C-3DA42A7396D8}" dt="2025-03-21T07:50:46.274" v="126" actId="14100"/>
          <ac:spMkLst>
            <pc:docMk/>
            <pc:sldMk cId="921069087" sldId="294"/>
            <ac:spMk id="5" creationId="{F2BCC52A-DBE1-2389-F326-9605C1CCC1CA}"/>
          </ac:spMkLst>
        </pc:spChg>
        <pc:spChg chg="del">
          <ac:chgData name="Zhang, Ziqi" userId="S::zz4321@ic.ac.uk::409e9b71-680d-4272-8e06-989b7b9a32a5" providerId="AD" clId="Web-{0384227F-A8D4-74CF-C08C-3DA42A7396D8}" dt="2025-03-21T07:32:31.989" v="28"/>
          <ac:spMkLst>
            <pc:docMk/>
            <pc:sldMk cId="921069087" sldId="294"/>
            <ac:spMk id="6" creationId="{0C8AD600-7F35-0F5E-B738-86F3508ADB7D}"/>
          </ac:spMkLst>
        </pc:spChg>
        <pc:spChg chg="add del mod">
          <ac:chgData name="Zhang, Ziqi" userId="S::zz4321@ic.ac.uk::409e9b71-680d-4272-8e06-989b7b9a32a5" providerId="AD" clId="Web-{0384227F-A8D4-74CF-C08C-3DA42A7396D8}" dt="2025-03-21T07:48:11.356" v="96"/>
          <ac:spMkLst>
            <pc:docMk/>
            <pc:sldMk cId="921069087" sldId="294"/>
            <ac:spMk id="7" creationId="{16B0DF94-7F9A-DDDD-12FC-B17846B59388}"/>
          </ac:spMkLst>
        </pc:spChg>
        <pc:spChg chg="del">
          <ac:chgData name="Zhang, Ziqi" userId="S::zz4321@ic.ac.uk::409e9b71-680d-4272-8e06-989b7b9a32a5" providerId="AD" clId="Web-{0384227F-A8D4-74CF-C08C-3DA42A7396D8}" dt="2025-03-21T07:32:33.005" v="29"/>
          <ac:spMkLst>
            <pc:docMk/>
            <pc:sldMk cId="921069087" sldId="294"/>
            <ac:spMk id="7" creationId="{CFE922BA-42C3-39C7-CB59-A9823ED7F2AB}"/>
          </ac:spMkLst>
        </pc:spChg>
        <pc:spChg chg="mod">
          <ac:chgData name="Zhang, Ziqi" userId="S::zz4321@ic.ac.uk::409e9b71-680d-4272-8e06-989b7b9a32a5" providerId="AD" clId="Web-{0384227F-A8D4-74CF-C08C-3DA42A7396D8}" dt="2025-03-21T07:31:42.535" v="27" actId="20577"/>
          <ac:spMkLst>
            <pc:docMk/>
            <pc:sldMk cId="921069087" sldId="294"/>
            <ac:spMk id="8" creationId="{E132D587-5A88-B5A1-64CA-115537177E8A}"/>
          </ac:spMkLst>
        </pc:spChg>
        <pc:spChg chg="del mod">
          <ac:chgData name="Zhang, Ziqi" userId="S::zz4321@ic.ac.uk::409e9b71-680d-4272-8e06-989b7b9a32a5" providerId="AD" clId="Web-{0384227F-A8D4-74CF-C08C-3DA42A7396D8}" dt="2025-03-21T07:31:00.283" v="12"/>
          <ac:spMkLst>
            <pc:docMk/>
            <pc:sldMk cId="921069087" sldId="294"/>
            <ac:spMk id="9" creationId="{E33381E8-C05E-31D6-3AB7-6D20022962DD}"/>
          </ac:spMkLst>
        </pc:spChg>
        <pc:spChg chg="del">
          <ac:chgData name="Zhang, Ziqi" userId="S::zz4321@ic.ac.uk::409e9b71-680d-4272-8e06-989b7b9a32a5" providerId="AD" clId="Web-{0384227F-A8D4-74CF-C08C-3DA42A7396D8}" dt="2025-03-21T07:46:46.608" v="89"/>
          <ac:spMkLst>
            <pc:docMk/>
            <pc:sldMk cId="921069087" sldId="294"/>
            <ac:spMk id="10" creationId="{0E2C6271-494D-B2A6-C98B-DB897C5ABD33}"/>
          </ac:spMkLst>
        </pc:spChg>
        <pc:spChg chg="del">
          <ac:chgData name="Zhang, Ziqi" userId="S::zz4321@ic.ac.uk::409e9b71-680d-4272-8e06-989b7b9a32a5" providerId="AD" clId="Web-{0384227F-A8D4-74CF-C08C-3DA42A7396D8}" dt="2025-03-21T07:47:34.948" v="95"/>
          <ac:spMkLst>
            <pc:docMk/>
            <pc:sldMk cId="921069087" sldId="294"/>
            <ac:spMk id="11" creationId="{74726669-480A-1E1A-EAEB-A81138422DBB}"/>
          </ac:spMkLst>
        </pc:spChg>
        <pc:spChg chg="add del mod">
          <ac:chgData name="Zhang, Ziqi" userId="S::zz4321@ic.ac.uk::409e9b71-680d-4272-8e06-989b7b9a32a5" providerId="AD" clId="Web-{0384227F-A8D4-74CF-C08C-3DA42A7396D8}" dt="2025-03-21T07:31:13.253" v="17"/>
          <ac:spMkLst>
            <pc:docMk/>
            <pc:sldMk cId="921069087" sldId="294"/>
            <ac:spMk id="13" creationId="{198C5B52-16CA-8DBC-615A-322F11F1F5BD}"/>
          </ac:spMkLst>
        </pc:spChg>
        <pc:spChg chg="add del mod">
          <ac:chgData name="Zhang, Ziqi" userId="S::zz4321@ic.ac.uk::409e9b71-680d-4272-8e06-989b7b9a32a5" providerId="AD" clId="Web-{0384227F-A8D4-74CF-C08C-3DA42A7396D8}" dt="2025-03-21T07:31:04.034" v="16"/>
          <ac:spMkLst>
            <pc:docMk/>
            <pc:sldMk cId="921069087" sldId="294"/>
            <ac:spMk id="14" creationId="{2AC718E2-E0FF-839B-85EE-645F9493714B}"/>
          </ac:spMkLst>
        </pc:spChg>
        <pc:spChg chg="add">
          <ac:chgData name="Zhang, Ziqi" userId="S::zz4321@ic.ac.uk::409e9b71-680d-4272-8e06-989b7b9a32a5" providerId="AD" clId="Web-{0384227F-A8D4-74CF-C08C-3DA42A7396D8}" dt="2025-03-21T07:31:21.815" v="19"/>
          <ac:spMkLst>
            <pc:docMk/>
            <pc:sldMk cId="921069087" sldId="294"/>
            <ac:spMk id="15" creationId="{ED441C6D-113C-7A1A-4509-014FBF2BBA57}"/>
          </ac:spMkLst>
        </pc:spChg>
        <pc:picChg chg="add del mod">
          <ac:chgData name="Zhang, Ziqi" userId="S::zz4321@ic.ac.uk::409e9b71-680d-4272-8e06-989b7b9a32a5" providerId="AD" clId="Web-{0384227F-A8D4-74CF-C08C-3DA42A7396D8}" dt="2025-03-21T07:52:47.939" v="136"/>
          <ac:picMkLst>
            <pc:docMk/>
            <pc:sldMk cId="921069087" sldId="294"/>
            <ac:picMk id="9" creationId="{FBA4C8B4-8C7C-34F8-7BED-67D93BDB6FEE}"/>
          </ac:picMkLst>
        </pc:picChg>
        <pc:picChg chg="add mod">
          <ac:chgData name="Zhang, Ziqi" userId="S::zz4321@ic.ac.uk::409e9b71-680d-4272-8e06-989b7b9a32a5" providerId="AD" clId="Web-{0384227F-A8D4-74CF-C08C-3DA42A7396D8}" dt="2025-03-21T08:14:14.687" v="409" actId="1076"/>
          <ac:picMkLst>
            <pc:docMk/>
            <pc:sldMk cId="921069087" sldId="294"/>
            <ac:picMk id="10" creationId="{D643AB55-73AD-828B-1219-B74077A8B9F6}"/>
          </ac:picMkLst>
        </pc:picChg>
        <pc:picChg chg="add mod ord">
          <ac:chgData name="Zhang, Ziqi" userId="S::zz4321@ic.ac.uk::409e9b71-680d-4272-8e06-989b7b9a32a5" providerId="AD" clId="Web-{0384227F-A8D4-74CF-C08C-3DA42A7396D8}" dt="2025-03-21T08:14:12.172" v="408" actId="1076"/>
          <ac:picMkLst>
            <pc:docMk/>
            <pc:sldMk cId="921069087" sldId="294"/>
            <ac:picMk id="16" creationId="{01E8F111-A13B-7A5C-55AA-002855C2648F}"/>
          </ac:picMkLst>
        </pc:picChg>
        <pc:picChg chg="add del mod ord">
          <ac:chgData name="Zhang, Ziqi" userId="S::zz4321@ic.ac.uk::409e9b71-680d-4272-8e06-989b7b9a32a5" providerId="AD" clId="Web-{0384227F-A8D4-74CF-C08C-3DA42A7396D8}" dt="2025-03-21T07:47:33.026" v="94"/>
          <ac:picMkLst>
            <pc:docMk/>
            <pc:sldMk cId="921069087" sldId="294"/>
            <ac:picMk id="17" creationId="{2B1C6CAB-21D6-46D3-6689-9683C5A7C148}"/>
          </ac:picMkLst>
        </pc:picChg>
      </pc:sldChg>
      <pc:sldChg chg="new del">
        <pc:chgData name="Zhang, Ziqi" userId="S::zz4321@ic.ac.uk::409e9b71-680d-4272-8e06-989b7b9a32a5" providerId="AD" clId="Web-{0384227F-A8D4-74CF-C08C-3DA42A7396D8}" dt="2025-03-21T07:30:20.610" v="1"/>
        <pc:sldMkLst>
          <pc:docMk/>
          <pc:sldMk cId="3308090236" sldId="294"/>
        </pc:sldMkLst>
      </pc:sldChg>
      <pc:sldChg chg="modSp">
        <pc:chgData name="Zhang, Ziqi" userId="S::zz4321@ic.ac.uk::409e9b71-680d-4272-8e06-989b7b9a32a5" providerId="AD" clId="Web-{0384227F-A8D4-74CF-C08C-3DA42A7396D8}" dt="2025-03-21T09:42:43.982" v="421" actId="20577"/>
        <pc:sldMkLst>
          <pc:docMk/>
          <pc:sldMk cId="1698260260" sldId="295"/>
        </pc:sldMkLst>
        <pc:spChg chg="mod">
          <ac:chgData name="Zhang, Ziqi" userId="S::zz4321@ic.ac.uk::409e9b71-680d-4272-8e06-989b7b9a32a5" providerId="AD" clId="Web-{0384227F-A8D4-74CF-C08C-3DA42A7396D8}" dt="2025-03-21T09:42:43.982" v="421" actId="20577"/>
          <ac:spMkLst>
            <pc:docMk/>
            <pc:sldMk cId="1698260260" sldId="295"/>
            <ac:spMk id="3" creationId="{B7C043E5-3D77-94BF-29E3-393DC9186781}"/>
          </ac:spMkLst>
        </pc:spChg>
      </pc:sldChg>
    </pc:docChg>
  </pc:docChgLst>
  <pc:docChgLst>
    <pc:chgData name="Fan, Ruochen" userId="S::rf424@ic.ac.uk::e93f53ee-757f-4eb8-9844-30739639ece6" providerId="AD" clId="Web-{3D8A6075-9EA2-397B-D796-D96853A48FBB}"/>
    <pc:docChg chg="addSld delSld modSld sldOrd">
      <pc:chgData name="Fan, Ruochen" userId="S::rf424@ic.ac.uk::e93f53ee-757f-4eb8-9844-30739639ece6" providerId="AD" clId="Web-{3D8A6075-9EA2-397B-D796-D96853A48FBB}" dt="2025-03-21T04:02:25" v="845"/>
      <pc:docMkLst>
        <pc:docMk/>
      </pc:docMkLst>
      <pc:sldChg chg="modSp">
        <pc:chgData name="Fan, Ruochen" userId="S::rf424@ic.ac.uk::e93f53ee-757f-4eb8-9844-30739639ece6" providerId="AD" clId="Web-{3D8A6075-9EA2-397B-D796-D96853A48FBB}" dt="2025-03-21T03:19:32.140" v="160" actId="20577"/>
        <pc:sldMkLst>
          <pc:docMk/>
          <pc:sldMk cId="253551782" sldId="275"/>
        </pc:sldMkLst>
        <pc:spChg chg="mod">
          <ac:chgData name="Fan, Ruochen" userId="S::rf424@ic.ac.uk::e93f53ee-757f-4eb8-9844-30739639ece6" providerId="AD" clId="Web-{3D8A6075-9EA2-397B-D796-D96853A48FBB}" dt="2025-03-21T03:19:32.140" v="160" actId="20577"/>
          <ac:spMkLst>
            <pc:docMk/>
            <pc:sldMk cId="253551782" sldId="275"/>
            <ac:spMk id="4" creationId="{A2AE20A7-DDDF-46CD-D63D-FD8D254F34D7}"/>
          </ac:spMkLst>
        </pc:spChg>
      </pc:sldChg>
      <pc:sldChg chg="modSp">
        <pc:chgData name="Fan, Ruochen" userId="S::rf424@ic.ac.uk::e93f53ee-757f-4eb8-9844-30739639ece6" providerId="AD" clId="Web-{3D8A6075-9EA2-397B-D796-D96853A48FBB}" dt="2025-03-21T02:01:04.777" v="6" actId="1076"/>
        <pc:sldMkLst>
          <pc:docMk/>
          <pc:sldMk cId="1552008038" sldId="283"/>
        </pc:sldMkLst>
        <pc:picChg chg="mod">
          <ac:chgData name="Fan, Ruochen" userId="S::rf424@ic.ac.uk::e93f53ee-757f-4eb8-9844-30739639ece6" providerId="AD" clId="Web-{3D8A6075-9EA2-397B-D796-D96853A48FBB}" dt="2025-03-21T02:01:04.777" v="6" actId="1076"/>
          <ac:picMkLst>
            <pc:docMk/>
            <pc:sldMk cId="1552008038" sldId="283"/>
            <ac:picMk id="3" creationId="{33AD8C0A-132B-5640-73CD-E14634BD4EF3}"/>
          </ac:picMkLst>
        </pc:picChg>
      </pc:sldChg>
      <pc:sldChg chg="addSp delSp modSp">
        <pc:chgData name="Fan, Ruochen" userId="S::rf424@ic.ac.uk::e93f53ee-757f-4eb8-9844-30739639ece6" providerId="AD" clId="Web-{3D8A6075-9EA2-397B-D796-D96853A48FBB}" dt="2025-03-21T03:35:01.525" v="445" actId="20577"/>
        <pc:sldMkLst>
          <pc:docMk/>
          <pc:sldMk cId="1675984841" sldId="284"/>
        </pc:sldMkLst>
        <pc:spChg chg="add del mod">
          <ac:chgData name="Fan, Ruochen" userId="S::rf424@ic.ac.uk::e93f53ee-757f-4eb8-9844-30739639ece6" providerId="AD" clId="Web-{3D8A6075-9EA2-397B-D796-D96853A48FBB}" dt="2025-03-21T03:27:40.763" v="244"/>
          <ac:spMkLst>
            <pc:docMk/>
            <pc:sldMk cId="1675984841" sldId="284"/>
            <ac:spMk id="4" creationId="{86D8C0EC-F16B-867C-4F2E-3B05FB25A382}"/>
          </ac:spMkLst>
        </pc:spChg>
        <pc:spChg chg="add del mod">
          <ac:chgData name="Fan, Ruochen" userId="S::rf424@ic.ac.uk::e93f53ee-757f-4eb8-9844-30739639ece6" providerId="AD" clId="Web-{3D8A6075-9EA2-397B-D796-D96853A48FBB}" dt="2025-03-21T03:28:35.796" v="269"/>
          <ac:spMkLst>
            <pc:docMk/>
            <pc:sldMk cId="1675984841" sldId="284"/>
            <ac:spMk id="6" creationId="{83421A06-86AA-1A12-F044-141AA956422E}"/>
          </ac:spMkLst>
        </pc:spChg>
        <pc:spChg chg="add mod">
          <ac:chgData name="Fan, Ruochen" userId="S::rf424@ic.ac.uk::e93f53ee-757f-4eb8-9844-30739639ece6" providerId="AD" clId="Web-{3D8A6075-9EA2-397B-D796-D96853A48FBB}" dt="2025-03-21T03:35:01.525" v="445" actId="20577"/>
          <ac:spMkLst>
            <pc:docMk/>
            <pc:sldMk cId="1675984841" sldId="284"/>
            <ac:spMk id="8" creationId="{06A86271-D851-FDAA-B73B-EECBF5EF39B3}"/>
          </ac:spMkLst>
        </pc:spChg>
        <pc:spChg chg="mod">
          <ac:chgData name="Fan, Ruochen" userId="S::rf424@ic.ac.uk::e93f53ee-757f-4eb8-9844-30739639ece6" providerId="AD" clId="Web-{3D8A6075-9EA2-397B-D796-D96853A48FBB}" dt="2025-03-21T03:26:55.668" v="233" actId="14100"/>
          <ac:spMkLst>
            <pc:docMk/>
            <pc:sldMk cId="1675984841" sldId="284"/>
            <ac:spMk id="9" creationId="{835D5CB0-D874-542F-763A-6EBD43F1E516}"/>
          </ac:spMkLst>
        </pc:spChg>
        <pc:picChg chg="mod">
          <ac:chgData name="Fan, Ruochen" userId="S::rf424@ic.ac.uk::e93f53ee-757f-4eb8-9844-30739639ece6" providerId="AD" clId="Web-{3D8A6075-9EA2-397B-D796-D96853A48FBB}" dt="2025-03-21T03:26:43.043" v="229" actId="1076"/>
          <ac:picMkLst>
            <pc:docMk/>
            <pc:sldMk cId="1675984841" sldId="284"/>
            <ac:picMk id="13" creationId="{8B8B2061-D912-1F75-3B3F-A20526CCD336}"/>
          </ac:picMkLst>
        </pc:picChg>
        <pc:picChg chg="mod">
          <ac:chgData name="Fan, Ruochen" userId="S::rf424@ic.ac.uk::e93f53ee-757f-4eb8-9844-30739639ece6" providerId="AD" clId="Web-{3D8A6075-9EA2-397B-D796-D96853A48FBB}" dt="2025-03-21T03:26:45.309" v="230" actId="1076"/>
          <ac:picMkLst>
            <pc:docMk/>
            <pc:sldMk cId="1675984841" sldId="284"/>
            <ac:picMk id="14" creationId="{C7F16724-8B02-BB9F-63EE-2E112D425E5E}"/>
          </ac:picMkLst>
        </pc:picChg>
        <pc:picChg chg="mod">
          <ac:chgData name="Fan, Ruochen" userId="S::rf424@ic.ac.uk::e93f53ee-757f-4eb8-9844-30739639ece6" providerId="AD" clId="Web-{3D8A6075-9EA2-397B-D796-D96853A48FBB}" dt="2025-03-21T03:26:47.356" v="231" actId="1076"/>
          <ac:picMkLst>
            <pc:docMk/>
            <pc:sldMk cId="1675984841" sldId="284"/>
            <ac:picMk id="15" creationId="{CB260DA9-23C0-2582-A6D5-F678F18F108E}"/>
          </ac:picMkLst>
        </pc:picChg>
      </pc:sldChg>
      <pc:sldChg chg="modSp">
        <pc:chgData name="Fan, Ruochen" userId="S::rf424@ic.ac.uk::e93f53ee-757f-4eb8-9844-30739639ece6" providerId="AD" clId="Web-{3D8A6075-9EA2-397B-D796-D96853A48FBB}" dt="2025-03-21T03:33:45.820" v="404" actId="20577"/>
        <pc:sldMkLst>
          <pc:docMk/>
          <pc:sldMk cId="2655532674" sldId="285"/>
        </pc:sldMkLst>
        <pc:spChg chg="mod">
          <ac:chgData name="Fan, Ruochen" userId="S::rf424@ic.ac.uk::e93f53ee-757f-4eb8-9844-30739639ece6" providerId="AD" clId="Web-{3D8A6075-9EA2-397B-D796-D96853A48FBB}" dt="2025-03-21T03:33:45.820" v="404" actId="20577"/>
          <ac:spMkLst>
            <pc:docMk/>
            <pc:sldMk cId="2655532674" sldId="285"/>
            <ac:spMk id="13" creationId="{5B46EDE6-16FD-482D-6E52-2D8EB25D9A7C}"/>
          </ac:spMkLst>
        </pc:spChg>
      </pc:sldChg>
      <pc:sldChg chg="addSp delSp modSp add ord replId">
        <pc:chgData name="Fan, Ruochen" userId="S::rf424@ic.ac.uk::e93f53ee-757f-4eb8-9844-30739639ece6" providerId="AD" clId="Web-{3D8A6075-9EA2-397B-D796-D96853A48FBB}" dt="2025-03-21T03:18:59.294" v="158" actId="20577"/>
        <pc:sldMkLst>
          <pc:docMk/>
          <pc:sldMk cId="2645854949" sldId="286"/>
        </pc:sldMkLst>
        <pc:spChg chg="mod">
          <ac:chgData name="Fan, Ruochen" userId="S::rf424@ic.ac.uk::e93f53ee-757f-4eb8-9844-30739639ece6" providerId="AD" clId="Web-{3D8A6075-9EA2-397B-D796-D96853A48FBB}" dt="2025-03-21T03:12:54.781" v="29" actId="20577"/>
          <ac:spMkLst>
            <pc:docMk/>
            <pc:sldMk cId="2645854949" sldId="286"/>
            <ac:spMk id="2" creationId="{A86391BB-DB2C-9AF8-4974-3943BFC66C45}"/>
          </ac:spMkLst>
        </pc:spChg>
        <pc:spChg chg="del mod">
          <ac:chgData name="Fan, Ruochen" userId="S::rf424@ic.ac.uk::e93f53ee-757f-4eb8-9844-30739639ece6" providerId="AD" clId="Web-{3D8A6075-9EA2-397B-D796-D96853A48FBB}" dt="2025-03-21T03:12:06.295" v="12"/>
          <ac:spMkLst>
            <pc:docMk/>
            <pc:sldMk cId="2645854949" sldId="286"/>
            <ac:spMk id="3" creationId="{1725F975-D1D4-EFBE-58B9-18BEB1DE02A7}"/>
          </ac:spMkLst>
        </pc:spChg>
        <pc:spChg chg="add del mod">
          <ac:chgData name="Fan, Ruochen" userId="S::rf424@ic.ac.uk::e93f53ee-757f-4eb8-9844-30739639ece6" providerId="AD" clId="Web-{3D8A6075-9EA2-397B-D796-D96853A48FBB}" dt="2025-03-21T03:12:37.171" v="23"/>
          <ac:spMkLst>
            <pc:docMk/>
            <pc:sldMk cId="2645854949" sldId="286"/>
            <ac:spMk id="9" creationId="{9ECA8B03-7299-CFFD-6726-7F4FC7810083}"/>
          </ac:spMkLst>
        </pc:spChg>
        <pc:spChg chg="add mod">
          <ac:chgData name="Fan, Ruochen" userId="S::rf424@ic.ac.uk::e93f53ee-757f-4eb8-9844-30739639ece6" providerId="AD" clId="Web-{3D8A6075-9EA2-397B-D796-D96853A48FBB}" dt="2025-03-21T03:18:59.294" v="158" actId="20577"/>
          <ac:spMkLst>
            <pc:docMk/>
            <pc:sldMk cId="2645854949" sldId="286"/>
            <ac:spMk id="12" creationId="{E8799E85-77C5-BB38-1F2F-CA2E5865B037}"/>
          </ac:spMkLst>
        </pc:spChg>
        <pc:picChg chg="del">
          <ac:chgData name="Fan, Ruochen" userId="S::rf424@ic.ac.uk::e93f53ee-757f-4eb8-9844-30739639ece6" providerId="AD" clId="Web-{3D8A6075-9EA2-397B-D796-D96853A48FBB}" dt="2025-03-21T03:12:00.795" v="9"/>
          <ac:picMkLst>
            <pc:docMk/>
            <pc:sldMk cId="2645854949" sldId="286"/>
            <ac:picMk id="8" creationId="{92840251-46AC-714E-8A63-E589BBA9EEB5}"/>
          </ac:picMkLst>
        </pc:picChg>
        <pc:picChg chg="add mod">
          <ac:chgData name="Fan, Ruochen" userId="S::rf424@ic.ac.uk::e93f53ee-757f-4eb8-9844-30739639ece6" providerId="AD" clId="Web-{3D8A6075-9EA2-397B-D796-D96853A48FBB}" dt="2025-03-21T03:12:27.202" v="21" actId="1076"/>
          <ac:picMkLst>
            <pc:docMk/>
            <pc:sldMk cId="2645854949" sldId="286"/>
            <ac:picMk id="10" creationId="{1694DE80-E6C3-0BA4-CE81-FB0B2D9DC2CC}"/>
          </ac:picMkLst>
        </pc:picChg>
      </pc:sldChg>
      <pc:sldChg chg="addSp delSp modSp add replId">
        <pc:chgData name="Fan, Ruochen" userId="S::rf424@ic.ac.uk::e93f53ee-757f-4eb8-9844-30739639ece6" providerId="AD" clId="Web-{3D8A6075-9EA2-397B-D796-D96853A48FBB}" dt="2025-03-21T03:43:03.336" v="569" actId="20577"/>
        <pc:sldMkLst>
          <pc:docMk/>
          <pc:sldMk cId="2208231585" sldId="287"/>
        </pc:sldMkLst>
        <pc:spChg chg="mod">
          <ac:chgData name="Fan, Ruochen" userId="S::rf424@ic.ac.uk::e93f53ee-757f-4eb8-9844-30739639ece6" providerId="AD" clId="Web-{3D8A6075-9EA2-397B-D796-D96853A48FBB}" dt="2025-03-21T03:20:45.705" v="172" actId="20577"/>
          <ac:spMkLst>
            <pc:docMk/>
            <pc:sldMk cId="2208231585" sldId="287"/>
            <ac:spMk id="2" creationId="{27B26CF0-46DF-34BD-8B04-CC17BB4F0E1C}"/>
          </ac:spMkLst>
        </pc:spChg>
        <pc:spChg chg="del mod">
          <ac:chgData name="Fan, Ruochen" userId="S::rf424@ic.ac.uk::e93f53ee-757f-4eb8-9844-30739639ece6" providerId="AD" clId="Web-{3D8A6075-9EA2-397B-D796-D96853A48FBB}" dt="2025-03-21T03:20:10.032" v="163"/>
          <ac:spMkLst>
            <pc:docMk/>
            <pc:sldMk cId="2208231585" sldId="287"/>
            <ac:spMk id="4" creationId="{F9D09096-F8EE-BC8F-4E46-845FA814CF93}"/>
          </ac:spMkLst>
        </pc:spChg>
        <pc:spChg chg="add del mod">
          <ac:chgData name="Fan, Ruochen" userId="S::rf424@ic.ac.uk::e93f53ee-757f-4eb8-9844-30739639ece6" providerId="AD" clId="Web-{3D8A6075-9EA2-397B-D796-D96853A48FBB}" dt="2025-03-21T03:21:44.878" v="178"/>
          <ac:spMkLst>
            <pc:docMk/>
            <pc:sldMk cId="2208231585" sldId="287"/>
            <ac:spMk id="8" creationId="{1D4363BB-67A6-5047-B625-7C8C5D152C28}"/>
          </ac:spMkLst>
        </pc:spChg>
        <pc:spChg chg="add mod">
          <ac:chgData name="Fan, Ruochen" userId="S::rf424@ic.ac.uk::e93f53ee-757f-4eb8-9844-30739639ece6" providerId="AD" clId="Web-{3D8A6075-9EA2-397B-D796-D96853A48FBB}" dt="2025-03-21T03:22:40.176" v="199" actId="1076"/>
          <ac:spMkLst>
            <pc:docMk/>
            <pc:sldMk cId="2208231585" sldId="287"/>
            <ac:spMk id="10" creationId="{C28BEB65-8712-F69C-42BA-3FD35017E3EF}"/>
          </ac:spMkLst>
        </pc:spChg>
        <pc:spChg chg="mod">
          <ac:chgData name="Fan, Ruochen" userId="S::rf424@ic.ac.uk::e93f53ee-757f-4eb8-9844-30739639ece6" providerId="AD" clId="Web-{3D8A6075-9EA2-397B-D796-D96853A48FBB}" dt="2025-03-21T03:20:50.439" v="176" actId="20577"/>
          <ac:spMkLst>
            <pc:docMk/>
            <pc:sldMk cId="2208231585" sldId="287"/>
            <ac:spMk id="13" creationId="{A17A7051-D25E-8A1D-ACDB-92161E3F6064}"/>
          </ac:spMkLst>
        </pc:spChg>
        <pc:spChg chg="mod">
          <ac:chgData name="Fan, Ruochen" userId="S::rf424@ic.ac.uk::e93f53ee-757f-4eb8-9844-30739639ece6" providerId="AD" clId="Web-{3D8A6075-9EA2-397B-D796-D96853A48FBB}" dt="2025-03-21T03:42:26.726" v="549" actId="20577"/>
          <ac:spMkLst>
            <pc:docMk/>
            <pc:sldMk cId="2208231585" sldId="287"/>
            <ac:spMk id="27" creationId="{E9196E15-E9FE-6611-35EE-50071FA05251}"/>
          </ac:spMkLst>
        </pc:spChg>
        <pc:spChg chg="mod">
          <ac:chgData name="Fan, Ruochen" userId="S::rf424@ic.ac.uk::e93f53ee-757f-4eb8-9844-30739639ece6" providerId="AD" clId="Web-{3D8A6075-9EA2-397B-D796-D96853A48FBB}" dt="2025-03-21T03:43:03.336" v="569" actId="20577"/>
          <ac:spMkLst>
            <pc:docMk/>
            <pc:sldMk cId="2208231585" sldId="287"/>
            <ac:spMk id="29" creationId="{90BFD963-14E0-6851-1249-E7FA768FCCDB}"/>
          </ac:spMkLst>
        </pc:spChg>
        <pc:picChg chg="add mod ord">
          <ac:chgData name="Fan, Ruochen" userId="S::rf424@ic.ac.uk::e93f53ee-757f-4eb8-9844-30739639ece6" providerId="AD" clId="Web-{3D8A6075-9EA2-397B-D796-D96853A48FBB}" dt="2025-03-21T03:22:48.661" v="203" actId="1076"/>
          <ac:picMkLst>
            <pc:docMk/>
            <pc:sldMk cId="2208231585" sldId="287"/>
            <ac:picMk id="9" creationId="{315BB527-0038-445C-376C-CBBB39A242AA}"/>
          </ac:picMkLst>
        </pc:picChg>
      </pc:sldChg>
      <pc:sldChg chg="new del">
        <pc:chgData name="Fan, Ruochen" userId="S::rf424@ic.ac.uk::e93f53ee-757f-4eb8-9844-30739639ece6" providerId="AD" clId="Web-{3D8A6075-9EA2-397B-D796-D96853A48FBB}" dt="2025-03-21T03:25:29.760" v="212"/>
        <pc:sldMkLst>
          <pc:docMk/>
          <pc:sldMk cId="202029224" sldId="288"/>
        </pc:sldMkLst>
      </pc:sldChg>
      <pc:sldChg chg="add replId">
        <pc:chgData name="Fan, Ruochen" userId="S::rf424@ic.ac.uk::e93f53ee-757f-4eb8-9844-30739639ece6" providerId="AD" clId="Web-{3D8A6075-9EA2-397B-D796-D96853A48FBB}" dt="2025-03-21T03:32:14.458" v="354"/>
        <pc:sldMkLst>
          <pc:docMk/>
          <pc:sldMk cId="4017183708" sldId="288"/>
        </pc:sldMkLst>
      </pc:sldChg>
      <pc:sldChg chg="delSp modSp add del replId">
        <pc:chgData name="Fan, Ruochen" userId="S::rf424@ic.ac.uk::e93f53ee-757f-4eb8-9844-30739639ece6" providerId="AD" clId="Web-{3D8A6075-9EA2-397B-D796-D96853A48FBB}" dt="2025-03-21T03:27:20.685" v="240"/>
        <pc:sldMkLst>
          <pc:docMk/>
          <pc:sldMk cId="139612469" sldId="289"/>
        </pc:sldMkLst>
        <pc:spChg chg="mod">
          <ac:chgData name="Fan, Ruochen" userId="S::rf424@ic.ac.uk::e93f53ee-757f-4eb8-9844-30739639ece6" providerId="AD" clId="Web-{3D8A6075-9EA2-397B-D796-D96853A48FBB}" dt="2025-03-21T03:25:42.666" v="220" actId="20577"/>
          <ac:spMkLst>
            <pc:docMk/>
            <pc:sldMk cId="139612469" sldId="289"/>
            <ac:spMk id="9" creationId="{82F2D89B-E760-5FF5-980A-EC176A37520E}"/>
          </ac:spMkLst>
        </pc:spChg>
        <pc:picChg chg="del">
          <ac:chgData name="Fan, Ruochen" userId="S::rf424@ic.ac.uk::e93f53ee-757f-4eb8-9844-30739639ece6" providerId="AD" clId="Web-{3D8A6075-9EA2-397B-D796-D96853A48FBB}" dt="2025-03-21T03:25:44.713" v="221"/>
          <ac:picMkLst>
            <pc:docMk/>
            <pc:sldMk cId="139612469" sldId="289"/>
            <ac:picMk id="13" creationId="{EB39DAF1-93FE-ACAC-21D7-2380AA1AB1CA}"/>
          </ac:picMkLst>
        </pc:picChg>
        <pc:picChg chg="del">
          <ac:chgData name="Fan, Ruochen" userId="S::rf424@ic.ac.uk::e93f53ee-757f-4eb8-9844-30739639ece6" providerId="AD" clId="Web-{3D8A6075-9EA2-397B-D796-D96853A48FBB}" dt="2025-03-21T03:25:46.948" v="222"/>
          <ac:picMkLst>
            <pc:docMk/>
            <pc:sldMk cId="139612469" sldId="289"/>
            <ac:picMk id="14" creationId="{5A141B04-9CDE-CDAE-6A88-97BE0CCA2C9D}"/>
          </ac:picMkLst>
        </pc:picChg>
        <pc:picChg chg="del">
          <ac:chgData name="Fan, Ruochen" userId="S::rf424@ic.ac.uk::e93f53ee-757f-4eb8-9844-30739639ece6" providerId="AD" clId="Web-{3D8A6075-9EA2-397B-D796-D96853A48FBB}" dt="2025-03-21T03:25:48.385" v="223"/>
          <ac:picMkLst>
            <pc:docMk/>
            <pc:sldMk cId="139612469" sldId="289"/>
            <ac:picMk id="15" creationId="{BD469A92-B279-5382-F653-06C94388085E}"/>
          </ac:picMkLst>
        </pc:picChg>
      </pc:sldChg>
      <pc:sldChg chg="addSp delSp modSp add ord replId">
        <pc:chgData name="Fan, Ruochen" userId="S::rf424@ic.ac.uk::e93f53ee-757f-4eb8-9844-30739639ece6" providerId="AD" clId="Web-{3D8A6075-9EA2-397B-D796-D96853A48FBB}" dt="2025-03-21T03:55:55.717" v="730" actId="20577"/>
        <pc:sldMkLst>
          <pc:docMk/>
          <pc:sldMk cId="3587218874" sldId="289"/>
        </pc:sldMkLst>
        <pc:spChg chg="mod">
          <ac:chgData name="Fan, Ruochen" userId="S::rf424@ic.ac.uk::e93f53ee-757f-4eb8-9844-30739639ece6" providerId="AD" clId="Web-{3D8A6075-9EA2-397B-D796-D96853A48FBB}" dt="2025-03-21T03:35:20.932" v="450" actId="20577"/>
          <ac:spMkLst>
            <pc:docMk/>
            <pc:sldMk cId="3587218874" sldId="289"/>
            <ac:spMk id="9" creationId="{A5ABB74F-F8A3-DC1F-9E3E-7D4C9C368855}"/>
          </ac:spMkLst>
        </pc:spChg>
        <pc:spChg chg="mod">
          <ac:chgData name="Fan, Ruochen" userId="S::rf424@ic.ac.uk::e93f53ee-757f-4eb8-9844-30739639ece6" providerId="AD" clId="Web-{3D8A6075-9EA2-397B-D796-D96853A48FBB}" dt="2025-03-21T03:55:55.717" v="730" actId="20577"/>
          <ac:spMkLst>
            <pc:docMk/>
            <pc:sldMk cId="3587218874" sldId="289"/>
            <ac:spMk id="13" creationId="{C79A8EE7-A150-18F3-ADE9-1094DADB2708}"/>
          </ac:spMkLst>
        </pc:spChg>
        <pc:picChg chg="add mod">
          <ac:chgData name="Fan, Ruochen" userId="S::rf424@ic.ac.uk::e93f53ee-757f-4eb8-9844-30739639ece6" providerId="AD" clId="Web-{3D8A6075-9EA2-397B-D796-D96853A48FBB}" dt="2025-03-21T03:51:12.225" v="648" actId="1076"/>
          <ac:picMkLst>
            <pc:docMk/>
            <pc:sldMk cId="3587218874" sldId="289"/>
            <ac:picMk id="3" creationId="{3C78FD56-0F6B-0153-BBF6-FC7031232BD9}"/>
          </ac:picMkLst>
        </pc:picChg>
        <pc:picChg chg="add del mod">
          <ac:chgData name="Fan, Ruochen" userId="S::rf424@ic.ac.uk::e93f53ee-757f-4eb8-9844-30739639ece6" providerId="AD" clId="Web-{3D8A6075-9EA2-397B-D796-D96853A48FBB}" dt="2025-03-21T03:48:00.001" v="636"/>
          <ac:picMkLst>
            <pc:docMk/>
            <pc:sldMk cId="3587218874" sldId="289"/>
            <ac:picMk id="4" creationId="{5389056B-2473-EA75-ED54-F93A1EE7B9CC}"/>
          </ac:picMkLst>
        </pc:picChg>
        <pc:picChg chg="add del mod">
          <ac:chgData name="Fan, Ruochen" userId="S::rf424@ic.ac.uk::e93f53ee-757f-4eb8-9844-30739639ece6" providerId="AD" clId="Web-{3D8A6075-9EA2-397B-D796-D96853A48FBB}" dt="2025-03-21T03:52:36.931" v="651"/>
          <ac:picMkLst>
            <pc:docMk/>
            <pc:sldMk cId="3587218874" sldId="289"/>
            <ac:picMk id="5" creationId="{4A8D1121-4751-D83D-B02C-A900F3A958E7}"/>
          </ac:picMkLst>
        </pc:picChg>
        <pc:picChg chg="add mod">
          <ac:chgData name="Fan, Ruochen" userId="S::rf424@ic.ac.uk::e93f53ee-757f-4eb8-9844-30739639ece6" providerId="AD" clId="Web-{3D8A6075-9EA2-397B-D796-D96853A48FBB}" dt="2025-03-21T03:51:10.616" v="647" actId="1076"/>
          <ac:picMkLst>
            <pc:docMk/>
            <pc:sldMk cId="3587218874" sldId="289"/>
            <ac:picMk id="6" creationId="{320D8C2D-97C8-B3B8-A89C-58C9E0D83457}"/>
          </ac:picMkLst>
        </pc:picChg>
        <pc:picChg chg="add mod">
          <ac:chgData name="Fan, Ruochen" userId="S::rf424@ic.ac.uk::e93f53ee-757f-4eb8-9844-30739639ece6" providerId="AD" clId="Web-{3D8A6075-9EA2-397B-D796-D96853A48FBB}" dt="2025-03-21T03:52:34.759" v="650" actId="1076"/>
          <ac:picMkLst>
            <pc:docMk/>
            <pc:sldMk cId="3587218874" sldId="289"/>
            <ac:picMk id="7" creationId="{2EBCF85A-12C0-86E2-11D3-98A8AC22328D}"/>
          </ac:picMkLst>
        </pc:picChg>
        <pc:picChg chg="add mod">
          <ac:chgData name="Fan, Ruochen" userId="S::rf424@ic.ac.uk::e93f53ee-757f-4eb8-9844-30739639ece6" providerId="AD" clId="Web-{3D8A6075-9EA2-397B-D796-D96853A48FBB}" dt="2025-03-21T03:52:44.806" v="653" actId="1076"/>
          <ac:picMkLst>
            <pc:docMk/>
            <pc:sldMk cId="3587218874" sldId="289"/>
            <ac:picMk id="8" creationId="{0A70BE83-F021-08B0-75D0-474560A545D9}"/>
          </ac:picMkLst>
        </pc:picChg>
        <pc:picChg chg="del">
          <ac:chgData name="Fan, Ruochen" userId="S::rf424@ic.ac.uk::e93f53ee-757f-4eb8-9844-30739639ece6" providerId="AD" clId="Web-{3D8A6075-9EA2-397B-D796-D96853A48FBB}" dt="2025-03-21T03:35:41.167" v="451"/>
          <ac:picMkLst>
            <pc:docMk/>
            <pc:sldMk cId="3587218874" sldId="289"/>
            <ac:picMk id="14" creationId="{23815EF7-6EE1-64C4-843E-60A4B2C94B41}"/>
          </ac:picMkLst>
        </pc:picChg>
      </pc:sldChg>
      <pc:sldChg chg="modSp add replId">
        <pc:chgData name="Fan, Ruochen" userId="S::rf424@ic.ac.uk::e93f53ee-757f-4eb8-9844-30739639ece6" providerId="AD" clId="Web-{3D8A6075-9EA2-397B-D796-D96853A48FBB}" dt="2025-03-21T04:01:12.405" v="842" actId="1076"/>
        <pc:sldMkLst>
          <pc:docMk/>
          <pc:sldMk cId="508835681" sldId="290"/>
        </pc:sldMkLst>
        <pc:spChg chg="mod">
          <ac:chgData name="Fan, Ruochen" userId="S::rf424@ic.ac.uk::e93f53ee-757f-4eb8-9844-30739639ece6" providerId="AD" clId="Web-{3D8A6075-9EA2-397B-D796-D96853A48FBB}" dt="2025-03-21T03:56:07.686" v="732" actId="20577"/>
          <ac:spMkLst>
            <pc:docMk/>
            <pc:sldMk cId="508835681" sldId="290"/>
            <ac:spMk id="9" creationId="{4C3A193B-D340-8FFA-A65B-FF31086183BB}"/>
          </ac:spMkLst>
        </pc:spChg>
        <pc:spChg chg="mod">
          <ac:chgData name="Fan, Ruochen" userId="S::rf424@ic.ac.uk::e93f53ee-757f-4eb8-9844-30739639ece6" providerId="AD" clId="Web-{3D8A6075-9EA2-397B-D796-D96853A48FBB}" dt="2025-03-21T03:59:35.057" v="806" actId="20577"/>
          <ac:spMkLst>
            <pc:docMk/>
            <pc:sldMk cId="508835681" sldId="290"/>
            <ac:spMk id="13" creationId="{AEE7C291-5CD4-78E2-20F1-E5E69C1BAE0F}"/>
          </ac:spMkLst>
        </pc:spChg>
        <pc:spChg chg="mod">
          <ac:chgData name="Fan, Ruochen" userId="S::rf424@ic.ac.uk::e93f53ee-757f-4eb8-9844-30739639ece6" providerId="AD" clId="Web-{3D8A6075-9EA2-397B-D796-D96853A48FBB}" dt="2025-03-21T04:01:12.405" v="842" actId="1076"/>
          <ac:spMkLst>
            <pc:docMk/>
            <pc:sldMk cId="508835681" sldId="290"/>
            <ac:spMk id="27" creationId="{338E9207-F6F9-8DEC-B929-D19EA5A3157E}"/>
          </ac:spMkLst>
        </pc:spChg>
        <pc:picChg chg="mod">
          <ac:chgData name="Fan, Ruochen" userId="S::rf424@ic.ac.uk::e93f53ee-757f-4eb8-9844-30739639ece6" providerId="AD" clId="Web-{3D8A6075-9EA2-397B-D796-D96853A48FBB}" dt="2025-03-21T03:59:01.586" v="791" actId="1076"/>
          <ac:picMkLst>
            <pc:docMk/>
            <pc:sldMk cId="508835681" sldId="290"/>
            <ac:picMk id="3" creationId="{85B7C58C-8FF8-A82E-B7D6-F65CFEC74011}"/>
          </ac:picMkLst>
        </pc:picChg>
        <pc:picChg chg="mod">
          <ac:chgData name="Fan, Ruochen" userId="S::rf424@ic.ac.uk::e93f53ee-757f-4eb8-9844-30739639ece6" providerId="AD" clId="Web-{3D8A6075-9EA2-397B-D796-D96853A48FBB}" dt="2025-03-21T03:59:07.758" v="793" actId="14100"/>
          <ac:picMkLst>
            <pc:docMk/>
            <pc:sldMk cId="508835681" sldId="290"/>
            <ac:picMk id="6" creationId="{5E577331-FC0F-EA7E-C063-B74C667E761F}"/>
          </ac:picMkLst>
        </pc:picChg>
        <pc:picChg chg="mod">
          <ac:chgData name="Fan, Ruochen" userId="S::rf424@ic.ac.uk::e93f53ee-757f-4eb8-9844-30739639ece6" providerId="AD" clId="Web-{3D8A6075-9EA2-397B-D796-D96853A48FBB}" dt="2025-03-21T03:59:10.915" v="794" actId="1076"/>
          <ac:picMkLst>
            <pc:docMk/>
            <pc:sldMk cId="508835681" sldId="290"/>
            <ac:picMk id="7" creationId="{893950DC-1D74-7FB3-2B0F-7003A424024F}"/>
          </ac:picMkLst>
        </pc:picChg>
        <pc:picChg chg="mod">
          <ac:chgData name="Fan, Ruochen" userId="S::rf424@ic.ac.uk::e93f53ee-757f-4eb8-9844-30739639ece6" providerId="AD" clId="Web-{3D8A6075-9EA2-397B-D796-D96853A48FBB}" dt="2025-03-21T03:59:03.789" v="792" actId="1076"/>
          <ac:picMkLst>
            <pc:docMk/>
            <pc:sldMk cId="508835681" sldId="290"/>
            <ac:picMk id="8" creationId="{7D9A81BB-3A02-88D2-8572-614CBF145380}"/>
          </ac:picMkLst>
        </pc:picChg>
      </pc:sldChg>
      <pc:sldChg chg="add ord replId">
        <pc:chgData name="Fan, Ruochen" userId="S::rf424@ic.ac.uk::e93f53ee-757f-4eb8-9844-30739639ece6" providerId="AD" clId="Web-{3D8A6075-9EA2-397B-D796-D96853A48FBB}" dt="2025-03-21T04:02:25" v="845"/>
        <pc:sldMkLst>
          <pc:docMk/>
          <pc:sldMk cId="972295149" sldId="291"/>
        </pc:sldMkLst>
      </pc:sldChg>
    </pc:docChg>
  </pc:docChgLst>
  <pc:docChgLst>
    <pc:chgData name="Zhang, Ziqi" userId="S::zz4321@ic.ac.uk::409e9b71-680d-4272-8e06-989b7b9a32a5" providerId="AD" clId="Web-{7DA8A60C-1C25-7C82-A174-EF8BD72F4D6C}"/>
    <pc:docChg chg="modSld">
      <pc:chgData name="Zhang, Ziqi" userId="S::zz4321@ic.ac.uk::409e9b71-680d-4272-8e06-989b7b9a32a5" providerId="AD" clId="Web-{7DA8A60C-1C25-7C82-A174-EF8BD72F4D6C}" dt="2025-03-21T11:02:41.635" v="2" actId="20577"/>
      <pc:docMkLst>
        <pc:docMk/>
      </pc:docMkLst>
      <pc:sldChg chg="modSp">
        <pc:chgData name="Zhang, Ziqi" userId="S::zz4321@ic.ac.uk::409e9b71-680d-4272-8e06-989b7b9a32a5" providerId="AD" clId="Web-{7DA8A60C-1C25-7C82-A174-EF8BD72F4D6C}" dt="2025-03-21T11:02:41.635" v="2" actId="20577"/>
        <pc:sldMkLst>
          <pc:docMk/>
          <pc:sldMk cId="266826683" sldId="257"/>
        </pc:sldMkLst>
        <pc:spChg chg="mod">
          <ac:chgData name="Zhang, Ziqi" userId="S::zz4321@ic.ac.uk::409e9b71-680d-4272-8e06-989b7b9a32a5" providerId="AD" clId="Web-{7DA8A60C-1C25-7C82-A174-EF8BD72F4D6C}" dt="2025-03-21T11:02:41.635" v="2" actId="20577"/>
          <ac:spMkLst>
            <pc:docMk/>
            <pc:sldMk cId="266826683" sldId="257"/>
            <ac:spMk id="3" creationId="{0108A084-C83B-B1BA-F1C8-58ED2C96F318}"/>
          </ac:spMkLst>
        </pc:spChg>
      </pc:sldChg>
    </pc:docChg>
  </pc:docChgLst>
  <pc:docChgLst>
    <pc:chgData name="Fan, Ruochen" userId="S::rf424@ic.ac.uk::e93f53ee-757f-4eb8-9844-30739639ece6" providerId="AD" clId="Web-{6859030C-94BA-D1A2-F9EC-475A6854FC8C}"/>
    <pc:docChg chg="addSld modSld">
      <pc:chgData name="Fan, Ruochen" userId="S::rf424@ic.ac.uk::e93f53ee-757f-4eb8-9844-30739639ece6" providerId="AD" clId="Web-{6859030C-94BA-D1A2-F9EC-475A6854FC8C}" dt="2025-03-21T04:29:48.121" v="487" actId="20577"/>
      <pc:docMkLst>
        <pc:docMk/>
      </pc:docMkLst>
      <pc:sldChg chg="addSp delSp modSp addAnim delAnim">
        <pc:chgData name="Fan, Ruochen" userId="S::rf424@ic.ac.uk::e93f53ee-757f-4eb8-9844-30739639ece6" providerId="AD" clId="Web-{6859030C-94BA-D1A2-F9EC-475A6854FC8C}" dt="2025-03-21T04:08:52.273" v="150"/>
        <pc:sldMkLst>
          <pc:docMk/>
          <pc:sldMk cId="3333448117" sldId="269"/>
        </pc:sldMkLst>
        <pc:picChg chg="add del mod">
          <ac:chgData name="Fan, Ruochen" userId="S::rf424@ic.ac.uk::e93f53ee-757f-4eb8-9844-30739639ece6" providerId="AD" clId="Web-{6859030C-94BA-D1A2-F9EC-475A6854FC8C}" dt="2025-03-21T04:08:52.273" v="150"/>
          <ac:picMkLst>
            <pc:docMk/>
            <pc:sldMk cId="3333448117" sldId="269"/>
            <ac:picMk id="7" creationId="{5FC09431-B096-5348-D43A-FAAA2A5F4378}"/>
          </ac:picMkLst>
        </pc:picChg>
      </pc:sldChg>
      <pc:sldChg chg="modSp">
        <pc:chgData name="Fan, Ruochen" userId="S::rf424@ic.ac.uk::e93f53ee-757f-4eb8-9844-30739639ece6" providerId="AD" clId="Web-{6859030C-94BA-D1A2-F9EC-475A6854FC8C}" dt="2025-03-21T04:24:26.938" v="460" actId="20577"/>
        <pc:sldMkLst>
          <pc:docMk/>
          <pc:sldMk cId="2655532674" sldId="285"/>
        </pc:sldMkLst>
        <pc:spChg chg="mod">
          <ac:chgData name="Fan, Ruochen" userId="S::rf424@ic.ac.uk::e93f53ee-757f-4eb8-9844-30739639ece6" providerId="AD" clId="Web-{6859030C-94BA-D1A2-F9EC-475A6854FC8C}" dt="2025-03-21T04:24:26.938" v="460" actId="20577"/>
          <ac:spMkLst>
            <pc:docMk/>
            <pc:sldMk cId="2655532674" sldId="285"/>
            <ac:spMk id="13" creationId="{5B46EDE6-16FD-482D-6E52-2D8EB25D9A7C}"/>
          </ac:spMkLst>
        </pc:spChg>
      </pc:sldChg>
      <pc:sldChg chg="modSp">
        <pc:chgData name="Fan, Ruochen" userId="S::rf424@ic.ac.uk::e93f53ee-757f-4eb8-9844-30739639ece6" providerId="AD" clId="Web-{6859030C-94BA-D1A2-F9EC-475A6854FC8C}" dt="2025-03-21T04:12:48.587" v="182" actId="20577"/>
        <pc:sldMkLst>
          <pc:docMk/>
          <pc:sldMk cId="2645854949" sldId="286"/>
        </pc:sldMkLst>
        <pc:spChg chg="mod">
          <ac:chgData name="Fan, Ruochen" userId="S::rf424@ic.ac.uk::e93f53ee-757f-4eb8-9844-30739639ece6" providerId="AD" clId="Web-{6859030C-94BA-D1A2-F9EC-475A6854FC8C}" dt="2025-03-21T04:12:48.587" v="182" actId="20577"/>
          <ac:spMkLst>
            <pc:docMk/>
            <pc:sldMk cId="2645854949" sldId="286"/>
            <ac:spMk id="12" creationId="{E8799E85-77C5-BB38-1F2F-CA2E5865B037}"/>
          </ac:spMkLst>
        </pc:spChg>
      </pc:sldChg>
      <pc:sldChg chg="modSp">
        <pc:chgData name="Fan, Ruochen" userId="S::rf424@ic.ac.uk::e93f53ee-757f-4eb8-9844-30739639ece6" providerId="AD" clId="Web-{6859030C-94BA-D1A2-F9EC-475A6854FC8C}" dt="2025-03-21T04:16:38.557" v="237" actId="20577"/>
        <pc:sldMkLst>
          <pc:docMk/>
          <pc:sldMk cId="2208231585" sldId="287"/>
        </pc:sldMkLst>
        <pc:spChg chg="mod">
          <ac:chgData name="Fan, Ruochen" userId="S::rf424@ic.ac.uk::e93f53ee-757f-4eb8-9844-30739639ece6" providerId="AD" clId="Web-{6859030C-94BA-D1A2-F9EC-475A6854FC8C}" dt="2025-03-21T04:16:38.557" v="237" actId="20577"/>
          <ac:spMkLst>
            <pc:docMk/>
            <pc:sldMk cId="2208231585" sldId="287"/>
            <ac:spMk id="27" creationId="{E9196E15-E9FE-6611-35EE-50071FA05251}"/>
          </ac:spMkLst>
        </pc:spChg>
      </pc:sldChg>
      <pc:sldChg chg="modSp">
        <pc:chgData name="Fan, Ruochen" userId="S::rf424@ic.ac.uk::e93f53ee-757f-4eb8-9844-30739639ece6" providerId="AD" clId="Web-{6859030C-94BA-D1A2-F9EC-475A6854FC8C}" dt="2025-03-21T04:25:18.692" v="485" actId="20577"/>
        <pc:sldMkLst>
          <pc:docMk/>
          <pc:sldMk cId="3587218874" sldId="289"/>
        </pc:sldMkLst>
        <pc:spChg chg="mod">
          <ac:chgData name="Fan, Ruochen" userId="S::rf424@ic.ac.uk::e93f53ee-757f-4eb8-9844-30739639ece6" providerId="AD" clId="Web-{6859030C-94BA-D1A2-F9EC-475A6854FC8C}" dt="2025-03-21T04:25:18.692" v="485" actId="20577"/>
          <ac:spMkLst>
            <pc:docMk/>
            <pc:sldMk cId="3587218874" sldId="289"/>
            <ac:spMk id="27" creationId="{2E300707-5C46-8249-6D69-436E9E7C43C6}"/>
          </ac:spMkLst>
        </pc:spChg>
      </pc:sldChg>
      <pc:sldChg chg="addSp delSp modSp">
        <pc:chgData name="Fan, Ruochen" userId="S::rf424@ic.ac.uk::e93f53ee-757f-4eb8-9844-30739639ece6" providerId="AD" clId="Web-{6859030C-94BA-D1A2-F9EC-475A6854FC8C}" dt="2025-03-21T04:06:21.230" v="94"/>
        <pc:sldMkLst>
          <pc:docMk/>
          <pc:sldMk cId="508835681" sldId="290"/>
        </pc:sldMkLst>
        <pc:spChg chg="add del mod">
          <ac:chgData name="Fan, Ruochen" userId="S::rf424@ic.ac.uk::e93f53ee-757f-4eb8-9844-30739639ece6" providerId="AD" clId="Web-{6859030C-94BA-D1A2-F9EC-475A6854FC8C}" dt="2025-03-21T04:06:10.901" v="90"/>
          <ac:spMkLst>
            <pc:docMk/>
            <pc:sldMk cId="508835681" sldId="290"/>
            <ac:spMk id="5" creationId="{91213FB2-4423-2289-9449-9CF29CFCCA1C}"/>
          </ac:spMkLst>
        </pc:spChg>
        <pc:spChg chg="add del mod">
          <ac:chgData name="Fan, Ruochen" userId="S::rf424@ic.ac.uk::e93f53ee-757f-4eb8-9844-30739639ece6" providerId="AD" clId="Web-{6859030C-94BA-D1A2-F9EC-475A6854FC8C}" dt="2025-03-21T04:06:08.557" v="89" actId="20577"/>
          <ac:spMkLst>
            <pc:docMk/>
            <pc:sldMk cId="508835681" sldId="290"/>
            <ac:spMk id="13" creationId="{AEE7C291-5CD4-78E2-20F1-E5E69C1BAE0F}"/>
          </ac:spMkLst>
        </pc:spChg>
        <pc:spChg chg="add del">
          <ac:chgData name="Fan, Ruochen" userId="S::rf424@ic.ac.uk::e93f53ee-757f-4eb8-9844-30739639ece6" providerId="AD" clId="Web-{6859030C-94BA-D1A2-F9EC-475A6854FC8C}" dt="2025-03-21T04:06:10.901" v="90"/>
          <ac:spMkLst>
            <pc:docMk/>
            <pc:sldMk cId="508835681" sldId="290"/>
            <ac:spMk id="27" creationId="{338E9207-F6F9-8DEC-B929-D19EA5A3157E}"/>
          </ac:spMkLst>
        </pc:spChg>
        <pc:picChg chg="add del">
          <ac:chgData name="Fan, Ruochen" userId="S::rf424@ic.ac.uk::e93f53ee-757f-4eb8-9844-30739639ece6" providerId="AD" clId="Web-{6859030C-94BA-D1A2-F9EC-475A6854FC8C}" dt="2025-03-21T04:06:21.230" v="94"/>
          <ac:picMkLst>
            <pc:docMk/>
            <pc:sldMk cId="508835681" sldId="290"/>
            <ac:picMk id="3" creationId="{85B7C58C-8FF8-A82E-B7D6-F65CFEC74011}"/>
          </ac:picMkLst>
        </pc:picChg>
        <pc:picChg chg="add del">
          <ac:chgData name="Fan, Ruochen" userId="S::rf424@ic.ac.uk::e93f53ee-757f-4eb8-9844-30739639ece6" providerId="AD" clId="Web-{6859030C-94BA-D1A2-F9EC-475A6854FC8C}" dt="2025-03-21T04:06:18.823" v="93"/>
          <ac:picMkLst>
            <pc:docMk/>
            <pc:sldMk cId="508835681" sldId="290"/>
            <ac:picMk id="6" creationId="{5E577331-FC0F-EA7E-C063-B74C667E761F}"/>
          </ac:picMkLst>
        </pc:picChg>
        <pc:picChg chg="add del">
          <ac:chgData name="Fan, Ruochen" userId="S::rf424@ic.ac.uk::e93f53ee-757f-4eb8-9844-30739639ece6" providerId="AD" clId="Web-{6859030C-94BA-D1A2-F9EC-475A6854FC8C}" dt="2025-03-21T04:06:16.401" v="92"/>
          <ac:picMkLst>
            <pc:docMk/>
            <pc:sldMk cId="508835681" sldId="290"/>
            <ac:picMk id="7" creationId="{893950DC-1D74-7FB3-2B0F-7003A424024F}"/>
          </ac:picMkLst>
        </pc:picChg>
        <pc:picChg chg="add del">
          <ac:chgData name="Fan, Ruochen" userId="S::rf424@ic.ac.uk::e93f53ee-757f-4eb8-9844-30739639ece6" providerId="AD" clId="Web-{6859030C-94BA-D1A2-F9EC-475A6854FC8C}" dt="2025-03-21T04:06:13.901" v="91"/>
          <ac:picMkLst>
            <pc:docMk/>
            <pc:sldMk cId="508835681" sldId="290"/>
            <ac:picMk id="8" creationId="{7D9A81BB-3A02-88D2-8572-614CBF145380}"/>
          </ac:picMkLst>
        </pc:picChg>
        <pc:picChg chg="add del mod">
          <ac:chgData name="Fan, Ruochen" userId="S::rf424@ic.ac.uk::e93f53ee-757f-4eb8-9844-30739639ece6" providerId="AD" clId="Web-{6859030C-94BA-D1A2-F9EC-475A6854FC8C}" dt="2025-03-21T04:06:06.104" v="61"/>
          <ac:picMkLst>
            <pc:docMk/>
            <pc:sldMk cId="508835681" sldId="290"/>
            <ac:picMk id="10" creationId="{1E44AEA2-7C19-616E-AC58-F4D1A136E228}"/>
          </ac:picMkLst>
        </pc:picChg>
      </pc:sldChg>
      <pc:sldChg chg="addSp delSp modSp">
        <pc:chgData name="Fan, Ruochen" userId="S::rf424@ic.ac.uk::e93f53ee-757f-4eb8-9844-30739639ece6" providerId="AD" clId="Web-{6859030C-94BA-D1A2-F9EC-475A6854FC8C}" dt="2025-03-21T04:29:48.121" v="487" actId="20577"/>
        <pc:sldMkLst>
          <pc:docMk/>
          <pc:sldMk cId="972295149" sldId="291"/>
        </pc:sldMkLst>
        <pc:spChg chg="add del">
          <ac:chgData name="Fan, Ruochen" userId="S::rf424@ic.ac.uk::e93f53ee-757f-4eb8-9844-30739639ece6" providerId="AD" clId="Web-{6859030C-94BA-D1A2-F9EC-475A6854FC8C}" dt="2025-03-21T04:06:01.103" v="59"/>
          <ac:spMkLst>
            <pc:docMk/>
            <pc:sldMk cId="972295149" sldId="291"/>
            <ac:spMk id="5" creationId="{4A114980-B94F-F45A-2589-E60AD0A89650}"/>
          </ac:spMkLst>
        </pc:spChg>
        <pc:spChg chg="mod">
          <ac:chgData name="Fan, Ruochen" userId="S::rf424@ic.ac.uk::e93f53ee-757f-4eb8-9844-30739639ece6" providerId="AD" clId="Web-{6859030C-94BA-D1A2-F9EC-475A6854FC8C}" dt="2025-03-21T04:02:55.449" v="2" actId="20577"/>
          <ac:spMkLst>
            <pc:docMk/>
            <pc:sldMk cId="972295149" sldId="291"/>
            <ac:spMk id="9" creationId="{FD10E44E-F9BD-0972-C818-D7DB462A0F6B}"/>
          </ac:spMkLst>
        </pc:spChg>
        <pc:spChg chg="add del mod">
          <ac:chgData name="Fan, Ruochen" userId="S::rf424@ic.ac.uk::e93f53ee-757f-4eb8-9844-30739639ece6" providerId="AD" clId="Web-{6859030C-94BA-D1A2-F9EC-475A6854FC8C}" dt="2025-03-21T04:29:48.121" v="487" actId="20577"/>
          <ac:spMkLst>
            <pc:docMk/>
            <pc:sldMk cId="972295149" sldId="291"/>
            <ac:spMk id="13" creationId="{5EBB33CF-D440-66F3-38E5-66D9BFB96F97}"/>
          </ac:spMkLst>
        </pc:spChg>
        <pc:spChg chg="add del mod">
          <ac:chgData name="Fan, Ruochen" userId="S::rf424@ic.ac.uk::e93f53ee-757f-4eb8-9844-30739639ece6" providerId="AD" clId="Web-{6859030C-94BA-D1A2-F9EC-475A6854FC8C}" dt="2025-03-21T04:05:51.524" v="55"/>
          <ac:spMkLst>
            <pc:docMk/>
            <pc:sldMk cId="972295149" sldId="291"/>
            <ac:spMk id="14" creationId="{F3F31879-E2CC-8C0C-3C87-34366ECC59BA}"/>
          </ac:spMkLst>
        </pc:spChg>
        <pc:spChg chg="add mod">
          <ac:chgData name="Fan, Ruochen" userId="S::rf424@ic.ac.uk::e93f53ee-757f-4eb8-9844-30739639ece6" providerId="AD" clId="Web-{6859030C-94BA-D1A2-F9EC-475A6854FC8C}" dt="2025-03-21T04:07:16.421" v="138"/>
          <ac:spMkLst>
            <pc:docMk/>
            <pc:sldMk cId="972295149" sldId="291"/>
            <ac:spMk id="17" creationId="{A3B7FEF4-229A-B18E-90A3-C3CE103265EF}"/>
          </ac:spMkLst>
        </pc:spChg>
        <pc:spChg chg="add del mod">
          <ac:chgData name="Fan, Ruochen" userId="S::rf424@ic.ac.uk::e93f53ee-757f-4eb8-9844-30739639ece6" providerId="AD" clId="Web-{6859030C-94BA-D1A2-F9EC-475A6854FC8C}" dt="2025-03-21T04:07:16.421" v="138"/>
          <ac:spMkLst>
            <pc:docMk/>
            <pc:sldMk cId="972295149" sldId="291"/>
            <ac:spMk id="27" creationId="{1329D21A-6C1A-B3F6-25A4-1E2D4D60D5A8}"/>
          </ac:spMkLst>
        </pc:spChg>
        <pc:picChg chg="del">
          <ac:chgData name="Fan, Ruochen" userId="S::rf424@ic.ac.uk::e93f53ee-757f-4eb8-9844-30739639ece6" providerId="AD" clId="Web-{6859030C-94BA-D1A2-F9EC-475A6854FC8C}" dt="2025-03-21T04:02:59.996" v="3"/>
          <ac:picMkLst>
            <pc:docMk/>
            <pc:sldMk cId="972295149" sldId="291"/>
            <ac:picMk id="3" creationId="{0A70E2BC-BA65-264B-D0AD-205C822535AD}"/>
          </ac:picMkLst>
        </pc:picChg>
        <pc:picChg chg="del">
          <ac:chgData name="Fan, Ruochen" userId="S::rf424@ic.ac.uk::e93f53ee-757f-4eb8-9844-30739639ece6" providerId="AD" clId="Web-{6859030C-94BA-D1A2-F9EC-475A6854FC8C}" dt="2025-03-21T04:03:01.730" v="5"/>
          <ac:picMkLst>
            <pc:docMk/>
            <pc:sldMk cId="972295149" sldId="291"/>
            <ac:picMk id="6" creationId="{2D64F7F9-29AC-3571-B46B-47F215AF6618}"/>
          </ac:picMkLst>
        </pc:picChg>
        <pc:picChg chg="del">
          <ac:chgData name="Fan, Ruochen" userId="S::rf424@ic.ac.uk::e93f53ee-757f-4eb8-9844-30739639ece6" providerId="AD" clId="Web-{6859030C-94BA-D1A2-F9EC-475A6854FC8C}" dt="2025-03-21T04:03:01.934" v="6"/>
          <ac:picMkLst>
            <pc:docMk/>
            <pc:sldMk cId="972295149" sldId="291"/>
            <ac:picMk id="7" creationId="{2D3C6D4B-7087-E45D-AC80-81B92E2E467A}"/>
          </ac:picMkLst>
        </pc:picChg>
        <pc:picChg chg="del">
          <ac:chgData name="Fan, Ruochen" userId="S::rf424@ic.ac.uk::e93f53ee-757f-4eb8-9844-30739639ece6" providerId="AD" clId="Web-{6859030C-94BA-D1A2-F9EC-475A6854FC8C}" dt="2025-03-21T04:03:00.808" v="4"/>
          <ac:picMkLst>
            <pc:docMk/>
            <pc:sldMk cId="972295149" sldId="291"/>
            <ac:picMk id="8" creationId="{A1598700-903E-8DD6-8564-20F1B5884BED}"/>
          </ac:picMkLst>
        </pc:picChg>
        <pc:picChg chg="add del mod">
          <ac:chgData name="Fan, Ruochen" userId="S::rf424@ic.ac.uk::e93f53ee-757f-4eb8-9844-30739639ece6" providerId="AD" clId="Web-{6859030C-94BA-D1A2-F9EC-475A6854FC8C}" dt="2025-03-21T04:05:58.791" v="58"/>
          <ac:picMkLst>
            <pc:docMk/>
            <pc:sldMk cId="972295149" sldId="291"/>
            <ac:picMk id="11" creationId="{1919893E-D27E-2DFD-EFEA-6CC86D4F69C5}"/>
          </ac:picMkLst>
        </pc:picChg>
        <pc:picChg chg="add mod">
          <ac:chgData name="Fan, Ruochen" userId="S::rf424@ic.ac.uk::e93f53ee-757f-4eb8-9844-30739639ece6" providerId="AD" clId="Web-{6859030C-94BA-D1A2-F9EC-475A6854FC8C}" dt="2025-03-21T04:07:17.812" v="139" actId="1076"/>
          <ac:picMkLst>
            <pc:docMk/>
            <pc:sldMk cId="972295149" sldId="291"/>
            <ac:picMk id="15" creationId="{CF04E781-C91D-E469-227C-ECE96588A1E0}"/>
          </ac:picMkLst>
        </pc:picChg>
      </pc:sldChg>
      <pc:sldChg chg="addSp delSp modSp add replId addAnim">
        <pc:chgData name="Fan, Ruochen" userId="S::rf424@ic.ac.uk::e93f53ee-757f-4eb8-9844-30739639ece6" providerId="AD" clId="Web-{6859030C-94BA-D1A2-F9EC-475A6854FC8C}" dt="2025-03-21T04:08:59.242" v="151"/>
        <pc:sldMkLst>
          <pc:docMk/>
          <pc:sldMk cId="2873068960" sldId="292"/>
        </pc:sldMkLst>
        <pc:spChg chg="mod">
          <ac:chgData name="Fan, Ruochen" userId="S::rf424@ic.ac.uk::e93f53ee-757f-4eb8-9844-30739639ece6" providerId="AD" clId="Web-{6859030C-94BA-D1A2-F9EC-475A6854FC8C}" dt="2025-03-21T04:08:37.271" v="149" actId="20577"/>
          <ac:spMkLst>
            <pc:docMk/>
            <pc:sldMk cId="2873068960" sldId="292"/>
            <ac:spMk id="9" creationId="{CB91D9EF-8707-5EB1-19BC-C1082F815261}"/>
          </ac:spMkLst>
        </pc:spChg>
        <pc:spChg chg="del">
          <ac:chgData name="Fan, Ruochen" userId="S::rf424@ic.ac.uk::e93f53ee-757f-4eb8-9844-30739639ece6" providerId="AD" clId="Web-{6859030C-94BA-D1A2-F9EC-475A6854FC8C}" dt="2025-03-21T04:08:24.505" v="143"/>
          <ac:spMkLst>
            <pc:docMk/>
            <pc:sldMk cId="2873068960" sldId="292"/>
            <ac:spMk id="13" creationId="{11B05A89-DFAA-C1B5-1174-B8BFB85385AF}"/>
          </ac:spMkLst>
        </pc:spChg>
        <pc:picChg chg="add mod">
          <ac:chgData name="Fan, Ruochen" userId="S::rf424@ic.ac.uk::e93f53ee-757f-4eb8-9844-30739639ece6" providerId="AD" clId="Web-{6859030C-94BA-D1A2-F9EC-475A6854FC8C}" dt="2025-03-21T04:08:59.242" v="151"/>
          <ac:picMkLst>
            <pc:docMk/>
            <pc:sldMk cId="2873068960" sldId="292"/>
            <ac:picMk id="3" creationId="{DE1DE4A0-9CE6-0424-414D-788E6BCF0F06}"/>
          </ac:picMkLst>
        </pc:picChg>
        <pc:picChg chg="del">
          <ac:chgData name="Fan, Ruochen" userId="S::rf424@ic.ac.uk::e93f53ee-757f-4eb8-9844-30739639ece6" providerId="AD" clId="Web-{6859030C-94BA-D1A2-F9EC-475A6854FC8C}" dt="2025-03-21T04:08:22.958" v="142"/>
          <ac:picMkLst>
            <pc:docMk/>
            <pc:sldMk cId="2873068960" sldId="292"/>
            <ac:picMk id="15" creationId="{0586D9AF-DEB0-23D6-F6FA-560118B99D91}"/>
          </ac:picMkLst>
        </pc:picChg>
      </pc:sldChg>
      <pc:sldChg chg="addSp delSp modSp add replId">
        <pc:chgData name="Fan, Ruochen" userId="S::rf424@ic.ac.uk::e93f53ee-757f-4eb8-9844-30739639ece6" providerId="AD" clId="Web-{6859030C-94BA-D1A2-F9EC-475A6854FC8C}" dt="2025-03-21T04:22:41.382" v="439" actId="20577"/>
        <pc:sldMkLst>
          <pc:docMk/>
          <pc:sldMk cId="1963245009" sldId="293"/>
        </pc:sldMkLst>
        <pc:spChg chg="add mod">
          <ac:chgData name="Fan, Ruochen" userId="S::rf424@ic.ac.uk::e93f53ee-757f-4eb8-9844-30739639ece6" providerId="AD" clId="Web-{6859030C-94BA-D1A2-F9EC-475A6854FC8C}" dt="2025-03-21T04:19:59.900" v="372"/>
          <ac:spMkLst>
            <pc:docMk/>
            <pc:sldMk cId="1963245009" sldId="293"/>
            <ac:spMk id="5" creationId="{7974C081-98BB-203A-FC82-D97A5D5EAB52}"/>
          </ac:spMkLst>
        </pc:spChg>
        <pc:spChg chg="mod">
          <ac:chgData name="Fan, Ruochen" userId="S::rf424@ic.ac.uk::e93f53ee-757f-4eb8-9844-30739639ece6" providerId="AD" clId="Web-{6859030C-94BA-D1A2-F9EC-475A6854FC8C}" dt="2025-03-21T04:16:47.933" v="243" actId="20577"/>
          <ac:spMkLst>
            <pc:docMk/>
            <pc:sldMk cId="1963245009" sldId="293"/>
            <ac:spMk id="9" creationId="{BCC03B96-58F0-2C01-CBF1-EA97C79D2836}"/>
          </ac:spMkLst>
        </pc:spChg>
        <pc:spChg chg="mod">
          <ac:chgData name="Fan, Ruochen" userId="S::rf424@ic.ac.uk::e93f53ee-757f-4eb8-9844-30739639ece6" providerId="AD" clId="Web-{6859030C-94BA-D1A2-F9EC-475A6854FC8C}" dt="2025-03-21T04:22:41.382" v="439" actId="20577"/>
          <ac:spMkLst>
            <pc:docMk/>
            <pc:sldMk cId="1963245009" sldId="293"/>
            <ac:spMk id="13" creationId="{65E8FA4F-4642-13A5-CA79-E5A88689041B}"/>
          </ac:spMkLst>
        </pc:spChg>
        <pc:spChg chg="del">
          <ac:chgData name="Fan, Ruochen" userId="S::rf424@ic.ac.uk::e93f53ee-757f-4eb8-9844-30739639ece6" providerId="AD" clId="Web-{6859030C-94BA-D1A2-F9EC-475A6854FC8C}" dt="2025-03-21T04:19:59.900" v="372"/>
          <ac:spMkLst>
            <pc:docMk/>
            <pc:sldMk cId="1963245009" sldId="293"/>
            <ac:spMk id="27" creationId="{163EB98A-77C4-72EC-C994-7050B4088977}"/>
          </ac:spMkLst>
        </pc:spChg>
        <pc:picChg chg="del">
          <ac:chgData name="Fan, Ruochen" userId="S::rf424@ic.ac.uk::e93f53ee-757f-4eb8-9844-30739639ece6" providerId="AD" clId="Web-{6859030C-94BA-D1A2-F9EC-475A6854FC8C}" dt="2025-03-21T04:19:09.803" v="339"/>
          <ac:picMkLst>
            <pc:docMk/>
            <pc:sldMk cId="1963245009" sldId="293"/>
            <ac:picMk id="3" creationId="{41BCB047-2ED3-8A5D-3DEE-FD9B7C18E487}"/>
          </ac:picMkLst>
        </pc:picChg>
        <pc:picChg chg="del">
          <ac:chgData name="Fan, Ruochen" userId="S::rf424@ic.ac.uk::e93f53ee-757f-4eb8-9844-30739639ece6" providerId="AD" clId="Web-{6859030C-94BA-D1A2-F9EC-475A6854FC8C}" dt="2025-03-21T04:19:10.522" v="340"/>
          <ac:picMkLst>
            <pc:docMk/>
            <pc:sldMk cId="1963245009" sldId="293"/>
            <ac:picMk id="6" creationId="{3BB0B4D1-AE40-8DD9-D853-DC06D2153B61}"/>
          </ac:picMkLst>
        </pc:picChg>
        <pc:picChg chg="del">
          <ac:chgData name="Fan, Ruochen" userId="S::rf424@ic.ac.uk::e93f53ee-757f-4eb8-9844-30739639ece6" providerId="AD" clId="Web-{6859030C-94BA-D1A2-F9EC-475A6854FC8C}" dt="2025-03-21T04:19:11.209" v="341"/>
          <ac:picMkLst>
            <pc:docMk/>
            <pc:sldMk cId="1963245009" sldId="293"/>
            <ac:picMk id="7" creationId="{DDD30614-A76A-A275-7E1F-CC2F567DCB47}"/>
          </ac:picMkLst>
        </pc:picChg>
        <pc:picChg chg="del">
          <ac:chgData name="Fan, Ruochen" userId="S::rf424@ic.ac.uk::e93f53ee-757f-4eb8-9844-30739639ece6" providerId="AD" clId="Web-{6859030C-94BA-D1A2-F9EC-475A6854FC8C}" dt="2025-03-21T04:19:11.866" v="342"/>
          <ac:picMkLst>
            <pc:docMk/>
            <pc:sldMk cId="1963245009" sldId="293"/>
            <ac:picMk id="8" creationId="{F056E0CC-C1A2-DCA9-F5E8-3876262EE99E}"/>
          </ac:picMkLst>
        </pc:picChg>
      </pc:sldChg>
    </pc:docChg>
  </pc:docChgLst>
  <pc:docChgLst>
    <pc:chgData name="Zhang, Ziqi" userId="S::zz4321@ic.ac.uk::409e9b71-680d-4272-8e06-989b7b9a32a5" providerId="AD" clId="Web-{9515B06A-CE17-7019-9EC2-9EE5D9CA3A17}"/>
    <pc:docChg chg="addSld delSld modSld sldOrd">
      <pc:chgData name="Zhang, Ziqi" userId="S::zz4321@ic.ac.uk::409e9b71-680d-4272-8e06-989b7b9a32a5" providerId="AD" clId="Web-{9515B06A-CE17-7019-9EC2-9EE5D9CA3A17}" dt="2025-03-18T12:15:39.452" v="19" actId="20577"/>
      <pc:docMkLst>
        <pc:docMk/>
      </pc:docMkLst>
      <pc:sldChg chg="modSp">
        <pc:chgData name="Zhang, Ziqi" userId="S::zz4321@ic.ac.uk::409e9b71-680d-4272-8e06-989b7b9a32a5" providerId="AD" clId="Web-{9515B06A-CE17-7019-9EC2-9EE5D9CA3A17}" dt="2025-03-18T12:14:32.544" v="6" actId="20577"/>
        <pc:sldMkLst>
          <pc:docMk/>
          <pc:sldMk cId="266826683" sldId="257"/>
        </pc:sldMkLst>
        <pc:spChg chg="mod">
          <ac:chgData name="Zhang, Ziqi" userId="S::zz4321@ic.ac.uk::409e9b71-680d-4272-8e06-989b7b9a32a5" providerId="AD" clId="Web-{9515B06A-CE17-7019-9EC2-9EE5D9CA3A17}" dt="2025-03-18T12:13:09.791" v="1" actId="20577"/>
          <ac:spMkLst>
            <pc:docMk/>
            <pc:sldMk cId="266826683" sldId="257"/>
            <ac:spMk id="2" creationId="{2E2B5E60-AD83-A7CE-4AC3-0AF557FD3A25}"/>
          </ac:spMkLst>
        </pc:spChg>
        <pc:spChg chg="mod">
          <ac:chgData name="Zhang, Ziqi" userId="S::zz4321@ic.ac.uk::409e9b71-680d-4272-8e06-989b7b9a32a5" providerId="AD" clId="Web-{9515B06A-CE17-7019-9EC2-9EE5D9CA3A17}" dt="2025-03-18T12:14:32.544" v="6" actId="20577"/>
          <ac:spMkLst>
            <pc:docMk/>
            <pc:sldMk cId="266826683" sldId="257"/>
            <ac:spMk id="6" creationId="{D8590196-1683-86F1-9CB4-80E5FB8111EC}"/>
          </ac:spMkLst>
        </pc:spChg>
      </pc:sldChg>
      <pc:sldChg chg="del">
        <pc:chgData name="Zhang, Ziqi" userId="S::zz4321@ic.ac.uk::409e9b71-680d-4272-8e06-989b7b9a32a5" providerId="AD" clId="Web-{9515B06A-CE17-7019-9EC2-9EE5D9CA3A17}" dt="2025-03-18T12:14:57.419" v="14"/>
        <pc:sldMkLst>
          <pc:docMk/>
          <pc:sldMk cId="3479791370" sldId="258"/>
        </pc:sldMkLst>
      </pc:sldChg>
      <pc:sldChg chg="new del">
        <pc:chgData name="Zhang, Ziqi" userId="S::zz4321@ic.ac.uk::409e9b71-680d-4272-8e06-989b7b9a32a5" providerId="AD" clId="Web-{9515B06A-CE17-7019-9EC2-9EE5D9CA3A17}" dt="2025-03-18T12:14:57.138" v="13"/>
        <pc:sldMkLst>
          <pc:docMk/>
          <pc:sldMk cId="4046164999" sldId="259"/>
        </pc:sldMkLst>
      </pc:sldChg>
      <pc:sldChg chg="new del ord">
        <pc:chgData name="Zhang, Ziqi" userId="S::zz4321@ic.ac.uk::409e9b71-680d-4272-8e06-989b7b9a32a5" providerId="AD" clId="Web-{9515B06A-CE17-7019-9EC2-9EE5D9CA3A17}" dt="2025-03-18T12:14:53.747" v="10"/>
        <pc:sldMkLst>
          <pc:docMk/>
          <pc:sldMk cId="1761656013" sldId="260"/>
        </pc:sldMkLst>
      </pc:sldChg>
      <pc:sldChg chg="add del replId">
        <pc:chgData name="Zhang, Ziqi" userId="S::zz4321@ic.ac.uk::409e9b71-680d-4272-8e06-989b7b9a32a5" providerId="AD" clId="Web-{9515B06A-CE17-7019-9EC2-9EE5D9CA3A17}" dt="2025-03-18T12:14:55.497" v="11"/>
        <pc:sldMkLst>
          <pc:docMk/>
          <pc:sldMk cId="4261513976" sldId="261"/>
        </pc:sldMkLst>
      </pc:sldChg>
      <pc:sldChg chg="add del replId">
        <pc:chgData name="Zhang, Ziqi" userId="S::zz4321@ic.ac.uk::409e9b71-680d-4272-8e06-989b7b9a32a5" providerId="AD" clId="Web-{9515B06A-CE17-7019-9EC2-9EE5D9CA3A17}" dt="2025-03-18T12:14:56.326" v="12"/>
        <pc:sldMkLst>
          <pc:docMk/>
          <pc:sldMk cId="1670010948" sldId="262"/>
        </pc:sldMkLst>
      </pc:sldChg>
      <pc:sldChg chg="new">
        <pc:chgData name="Zhang, Ziqi" userId="S::zz4321@ic.ac.uk::409e9b71-680d-4272-8e06-989b7b9a32a5" providerId="AD" clId="Web-{9515B06A-CE17-7019-9EC2-9EE5D9CA3A17}" dt="2025-03-18T12:14:49.904" v="9"/>
        <pc:sldMkLst>
          <pc:docMk/>
          <pc:sldMk cId="898209904" sldId="263"/>
        </pc:sldMkLst>
      </pc:sldChg>
      <pc:sldChg chg="modSp new ord">
        <pc:chgData name="Zhang, Ziqi" userId="S::zz4321@ic.ac.uk::409e9b71-680d-4272-8e06-989b7b9a32a5" providerId="AD" clId="Web-{9515B06A-CE17-7019-9EC2-9EE5D9CA3A17}" dt="2025-03-18T12:15:39.452" v="19" actId="20577"/>
        <pc:sldMkLst>
          <pc:docMk/>
          <pc:sldMk cId="2643873074" sldId="264"/>
        </pc:sldMkLst>
        <pc:spChg chg="mod">
          <ac:chgData name="Zhang, Ziqi" userId="S::zz4321@ic.ac.uk::409e9b71-680d-4272-8e06-989b7b9a32a5" providerId="AD" clId="Web-{9515B06A-CE17-7019-9EC2-9EE5D9CA3A17}" dt="2025-03-18T12:15:39.452" v="19" actId="20577"/>
          <ac:spMkLst>
            <pc:docMk/>
            <pc:sldMk cId="2643873074" sldId="264"/>
            <ac:spMk id="5" creationId="{54C2D2F4-542C-4374-1E6F-B8C0EDE64E77}"/>
          </ac:spMkLst>
        </pc:spChg>
      </pc:sldChg>
      <pc:sldChg chg="add replId">
        <pc:chgData name="Zhang, Ziqi" userId="S::zz4321@ic.ac.uk::409e9b71-680d-4272-8e06-989b7b9a32a5" providerId="AD" clId="Web-{9515B06A-CE17-7019-9EC2-9EE5D9CA3A17}" dt="2025-03-18T12:15:31.655" v="17"/>
        <pc:sldMkLst>
          <pc:docMk/>
          <pc:sldMk cId="215816103" sldId="265"/>
        </pc:sldMkLst>
      </pc:sldChg>
    </pc:docChg>
  </pc:docChgLst>
  <pc:docChgLst>
    <pc:chgData name="Fan, Ruochen" userId="S::rf424@ic.ac.uk::e93f53ee-757f-4eb8-9844-30739639ece6" providerId="AD" clId="Web-{67F3D69D-8352-4401-6A8B-BBCAAB2453C0}"/>
    <pc:docChg chg="addSld modSld sldOrd">
      <pc:chgData name="Fan, Ruochen" userId="S::rf424@ic.ac.uk::e93f53ee-757f-4eb8-9844-30739639ece6" providerId="AD" clId="Web-{67F3D69D-8352-4401-6A8B-BBCAAB2453C0}" dt="2025-03-21T13:03:50.116" v="2021"/>
      <pc:docMkLst>
        <pc:docMk/>
      </pc:docMkLst>
      <pc:sldChg chg="modSp modNotes">
        <pc:chgData name="Fan, Ruochen" userId="S::rf424@ic.ac.uk::e93f53ee-757f-4eb8-9844-30739639ece6" providerId="AD" clId="Web-{67F3D69D-8352-4401-6A8B-BBCAAB2453C0}" dt="2025-03-21T12:00:37.528" v="1871" actId="20577"/>
        <pc:sldMkLst>
          <pc:docMk/>
          <pc:sldMk cId="1675984841" sldId="284"/>
        </pc:sldMkLst>
        <pc:spChg chg="mod">
          <ac:chgData name="Fan, Ruochen" userId="S::rf424@ic.ac.uk::e93f53ee-757f-4eb8-9844-30739639ece6" providerId="AD" clId="Web-{67F3D69D-8352-4401-6A8B-BBCAAB2453C0}" dt="2025-03-21T12:00:37.528" v="1871" actId="20577"/>
          <ac:spMkLst>
            <pc:docMk/>
            <pc:sldMk cId="1675984841" sldId="284"/>
            <ac:spMk id="8" creationId="{06A86271-D851-FDAA-B73B-EECBF5EF39B3}"/>
          </ac:spMkLst>
        </pc:spChg>
      </pc:sldChg>
      <pc:sldChg chg="modSp">
        <pc:chgData name="Fan, Ruochen" userId="S::rf424@ic.ac.uk::e93f53ee-757f-4eb8-9844-30739639ece6" providerId="AD" clId="Web-{67F3D69D-8352-4401-6A8B-BBCAAB2453C0}" dt="2025-03-21T11:05:32.641" v="1" actId="20577"/>
        <pc:sldMkLst>
          <pc:docMk/>
          <pc:sldMk cId="2655532674" sldId="285"/>
        </pc:sldMkLst>
        <pc:spChg chg="mod">
          <ac:chgData name="Fan, Ruochen" userId="S::rf424@ic.ac.uk::e93f53ee-757f-4eb8-9844-30739639ece6" providerId="AD" clId="Web-{67F3D69D-8352-4401-6A8B-BBCAAB2453C0}" dt="2025-03-21T11:05:32.641" v="1" actId="20577"/>
          <ac:spMkLst>
            <pc:docMk/>
            <pc:sldMk cId="2655532674" sldId="285"/>
            <ac:spMk id="13" creationId="{5B46EDE6-16FD-482D-6E52-2D8EB25D9A7C}"/>
          </ac:spMkLst>
        </pc:spChg>
      </pc:sldChg>
      <pc:sldChg chg="modSp modNotes">
        <pc:chgData name="Fan, Ruochen" userId="S::rf424@ic.ac.uk::e93f53ee-757f-4eb8-9844-30739639ece6" providerId="AD" clId="Web-{67F3D69D-8352-4401-6A8B-BBCAAB2453C0}" dt="2025-03-21T13:03:50.116" v="2021"/>
        <pc:sldMkLst>
          <pc:docMk/>
          <pc:sldMk cId="3587218874" sldId="289"/>
        </pc:sldMkLst>
        <pc:spChg chg="mod">
          <ac:chgData name="Fan, Ruochen" userId="S::rf424@ic.ac.uk::e93f53ee-757f-4eb8-9844-30739639ece6" providerId="AD" clId="Web-{67F3D69D-8352-4401-6A8B-BBCAAB2453C0}" dt="2025-03-21T11:29:21.032" v="647" actId="20577"/>
          <ac:spMkLst>
            <pc:docMk/>
            <pc:sldMk cId="3587218874" sldId="289"/>
            <ac:spMk id="9" creationId="{A5ABB74F-F8A3-DC1F-9E3E-7D4C9C368855}"/>
          </ac:spMkLst>
        </pc:spChg>
        <pc:spChg chg="mod">
          <ac:chgData name="Fan, Ruochen" userId="S::rf424@ic.ac.uk::e93f53ee-757f-4eb8-9844-30739639ece6" providerId="AD" clId="Web-{67F3D69D-8352-4401-6A8B-BBCAAB2453C0}" dt="2025-03-21T11:06:51.455" v="12" actId="20577"/>
          <ac:spMkLst>
            <pc:docMk/>
            <pc:sldMk cId="3587218874" sldId="289"/>
            <ac:spMk id="27" creationId="{2E300707-5C46-8249-6D69-436E9E7C43C6}"/>
          </ac:spMkLst>
        </pc:spChg>
      </pc:sldChg>
      <pc:sldChg chg="addSp modSp modNotes">
        <pc:chgData name="Fan, Ruochen" userId="S::rf424@ic.ac.uk::e93f53ee-757f-4eb8-9844-30739639ece6" providerId="AD" clId="Web-{67F3D69D-8352-4401-6A8B-BBCAAB2453C0}" dt="2025-03-21T12:53:32.312" v="1934"/>
        <pc:sldMkLst>
          <pc:docMk/>
          <pc:sldMk cId="972295149" sldId="291"/>
        </pc:sldMkLst>
        <pc:spChg chg="mod">
          <ac:chgData name="Fan, Ruochen" userId="S::rf424@ic.ac.uk::e93f53ee-757f-4eb8-9844-30739639ece6" providerId="AD" clId="Web-{67F3D69D-8352-4401-6A8B-BBCAAB2453C0}" dt="2025-03-21T11:18:33.814" v="391" actId="20577"/>
          <ac:spMkLst>
            <pc:docMk/>
            <pc:sldMk cId="972295149" sldId="291"/>
            <ac:spMk id="13" creationId="{5EBB33CF-D440-66F3-38E5-66D9BFB96F97}"/>
          </ac:spMkLst>
        </pc:spChg>
        <pc:picChg chg="add mod">
          <ac:chgData name="Fan, Ruochen" userId="S::rf424@ic.ac.uk::e93f53ee-757f-4eb8-9844-30739639ece6" providerId="AD" clId="Web-{67F3D69D-8352-4401-6A8B-BBCAAB2453C0}" dt="2025-03-21T11:25:18.573" v="399" actId="1076"/>
          <ac:picMkLst>
            <pc:docMk/>
            <pc:sldMk cId="972295149" sldId="291"/>
            <ac:picMk id="3" creationId="{255550F6-4A15-906A-B6C1-BBCF250CE158}"/>
          </ac:picMkLst>
        </pc:picChg>
        <pc:picChg chg="mod">
          <ac:chgData name="Fan, Ruochen" userId="S::rf424@ic.ac.uk::e93f53ee-757f-4eb8-9844-30739639ece6" providerId="AD" clId="Web-{67F3D69D-8352-4401-6A8B-BBCAAB2453C0}" dt="2025-03-21T11:25:17.073" v="398" actId="1076"/>
          <ac:picMkLst>
            <pc:docMk/>
            <pc:sldMk cId="972295149" sldId="291"/>
            <ac:picMk id="15" creationId="{CF04E781-C91D-E469-227C-ECE96588A1E0}"/>
          </ac:picMkLst>
        </pc:picChg>
      </pc:sldChg>
      <pc:sldChg chg="addSp delSp modSp modNotes">
        <pc:chgData name="Fan, Ruochen" userId="S::rf424@ic.ac.uk::e93f53ee-757f-4eb8-9844-30739639ece6" providerId="AD" clId="Web-{67F3D69D-8352-4401-6A8B-BBCAAB2453C0}" dt="2025-03-21T12:55:39.864" v="2016"/>
        <pc:sldMkLst>
          <pc:docMk/>
          <pc:sldMk cId="1698260260" sldId="295"/>
        </pc:sldMkLst>
        <pc:spChg chg="mod">
          <ac:chgData name="Fan, Ruochen" userId="S::rf424@ic.ac.uk::e93f53ee-757f-4eb8-9844-30739639ece6" providerId="AD" clId="Web-{67F3D69D-8352-4401-6A8B-BBCAAB2453C0}" dt="2025-03-21T11:08:50.536" v="59" actId="20577"/>
          <ac:spMkLst>
            <pc:docMk/>
            <pc:sldMk cId="1698260260" sldId="295"/>
            <ac:spMk id="2" creationId="{0FAE5AD8-C374-2CF0-4985-CCE924FC0CAE}"/>
          </ac:spMkLst>
        </pc:spChg>
        <pc:spChg chg="mod">
          <ac:chgData name="Fan, Ruochen" userId="S::rf424@ic.ac.uk::e93f53ee-757f-4eb8-9844-30739639ece6" providerId="AD" clId="Web-{67F3D69D-8352-4401-6A8B-BBCAAB2453C0}" dt="2025-03-21T11:09:34.505" v="82" actId="20577"/>
          <ac:spMkLst>
            <pc:docMk/>
            <pc:sldMk cId="1698260260" sldId="295"/>
            <ac:spMk id="8" creationId="{05190A9A-A7DF-108E-78F8-9C0DB7F4E75C}"/>
          </ac:spMkLst>
        </pc:spChg>
        <pc:spChg chg="mod">
          <ac:chgData name="Fan, Ruochen" userId="S::rf424@ic.ac.uk::e93f53ee-757f-4eb8-9844-30739639ece6" providerId="AD" clId="Web-{67F3D69D-8352-4401-6A8B-BBCAAB2453C0}" dt="2025-03-21T11:14:03.433" v="304" actId="20577"/>
          <ac:spMkLst>
            <pc:docMk/>
            <pc:sldMk cId="1698260260" sldId="295"/>
            <ac:spMk id="14" creationId="{DC5180D3-4D10-A798-56A2-FAE0554EB08B}"/>
          </ac:spMkLst>
        </pc:spChg>
        <pc:picChg chg="add del mod">
          <ac:chgData name="Fan, Ruochen" userId="S::rf424@ic.ac.uk::e93f53ee-757f-4eb8-9844-30739639ece6" providerId="AD" clId="Web-{67F3D69D-8352-4401-6A8B-BBCAAB2453C0}" dt="2025-03-21T11:16:01.733" v="336"/>
          <ac:picMkLst>
            <pc:docMk/>
            <pc:sldMk cId="1698260260" sldId="295"/>
            <ac:picMk id="3" creationId="{AEA4DE34-7C89-F907-CA3F-D640D157B2F6}"/>
          </ac:picMkLst>
        </pc:picChg>
        <pc:picChg chg="mod">
          <ac:chgData name="Fan, Ruochen" userId="S::rf424@ic.ac.uk::e93f53ee-757f-4eb8-9844-30739639ece6" providerId="AD" clId="Web-{67F3D69D-8352-4401-6A8B-BBCAAB2453C0}" dt="2025-03-21T11:16:59.672" v="339" actId="1076"/>
          <ac:picMkLst>
            <pc:docMk/>
            <pc:sldMk cId="1698260260" sldId="295"/>
            <ac:picMk id="4" creationId="{3914EF98-0BDA-5BEC-118B-E5B8FBFD7C2C}"/>
          </ac:picMkLst>
        </pc:picChg>
        <pc:picChg chg="del">
          <ac:chgData name="Fan, Ruochen" userId="S::rf424@ic.ac.uk::e93f53ee-757f-4eb8-9844-30739639ece6" providerId="AD" clId="Web-{67F3D69D-8352-4401-6A8B-BBCAAB2453C0}" dt="2025-03-21T11:11:50.587" v="296"/>
          <ac:picMkLst>
            <pc:docMk/>
            <pc:sldMk cId="1698260260" sldId="295"/>
            <ac:picMk id="9" creationId="{D2898B5C-EFA5-3D34-F8E7-7DA0BAFCAF38}"/>
          </ac:picMkLst>
        </pc:picChg>
      </pc:sldChg>
      <pc:sldChg chg="modSp add ord replId">
        <pc:chgData name="Fan, Ruochen" userId="S::rf424@ic.ac.uk::e93f53ee-757f-4eb8-9844-30739639ece6" providerId="AD" clId="Web-{67F3D69D-8352-4401-6A8B-BBCAAB2453C0}" dt="2025-03-21T11:08:15.019" v="58"/>
        <pc:sldMkLst>
          <pc:docMk/>
          <pc:sldMk cId="1779951104" sldId="296"/>
        </pc:sldMkLst>
        <pc:spChg chg="mod">
          <ac:chgData name="Fan, Ruochen" userId="S::rf424@ic.ac.uk::e93f53ee-757f-4eb8-9844-30739639ece6" providerId="AD" clId="Web-{67F3D69D-8352-4401-6A8B-BBCAAB2453C0}" dt="2025-03-21T11:07:39.097" v="23" actId="20577"/>
          <ac:spMkLst>
            <pc:docMk/>
            <pc:sldMk cId="1779951104" sldId="296"/>
            <ac:spMk id="2" creationId="{C65F727C-AB41-7E44-01D5-C0F9D2F2151C}"/>
          </ac:spMkLst>
        </pc:spChg>
        <pc:spChg chg="mod">
          <ac:chgData name="Fan, Ruochen" userId="S::rf424@ic.ac.uk::e93f53ee-757f-4eb8-9844-30739639ece6" providerId="AD" clId="Web-{67F3D69D-8352-4401-6A8B-BBCAAB2453C0}" dt="2025-03-21T11:08:11.878" v="57" actId="20577"/>
          <ac:spMkLst>
            <pc:docMk/>
            <pc:sldMk cId="1779951104" sldId="296"/>
            <ac:spMk id="14" creationId="{6D27F42A-B852-47D3-2121-4E0BC39E9735}"/>
          </ac:spMkLst>
        </pc:spChg>
      </pc:sldChg>
    </pc:docChg>
  </pc:docChgLst>
  <pc:docChgLst>
    <pc:chgData name="Dong, Gaoqi" userId="S::gd524@ic.ac.uk::47acdf88-a1e8-4a99-92e8-8a43a5cd4001" providerId="AD" clId="Web-{5FD1B803-235F-2A1B-0921-EBF845452143}"/>
    <pc:docChg chg="sldOrd">
      <pc:chgData name="Dong, Gaoqi" userId="S::gd524@ic.ac.uk::47acdf88-a1e8-4a99-92e8-8a43a5cd4001" providerId="AD" clId="Web-{5FD1B803-235F-2A1B-0921-EBF845452143}" dt="2025-03-21T13:51:47.199" v="0"/>
      <pc:docMkLst>
        <pc:docMk/>
      </pc:docMkLst>
      <pc:sldChg chg="ord">
        <pc:chgData name="Dong, Gaoqi" userId="S::gd524@ic.ac.uk::47acdf88-a1e8-4a99-92e8-8a43a5cd4001" providerId="AD" clId="Web-{5FD1B803-235F-2A1B-0921-EBF845452143}" dt="2025-03-21T13:51:47.199" v="0"/>
        <pc:sldMkLst>
          <pc:docMk/>
          <pc:sldMk cId="1698260260" sldId="2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ea typeface="Calibri"/>
                <a:cs typeface="Calibri"/>
              </a:rPr>
              <a:t>In the fencing competition, a player hit opponent to get score. However, when they hit each other at same time, it is difficult to determine which player scores. It depends on which player on the right of way. So our problem is how to determine who has the right of way.</a:t>
            </a:r>
          </a:p>
        </p:txBody>
      </p:sp>
      <p:sp>
        <p:nvSpPr>
          <p:cNvPr id="4" name="灯片编号占位符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72984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ea typeface="Calibri"/>
                <a:cs typeface="Calibri"/>
              </a:rPr>
              <a:t>The test accuracy reached nighty three point four percent, and for inference, each sample requires less than ten </a:t>
            </a:r>
            <a:r>
              <a:rPr lang="en-US" dirty="0" err="1">
                <a:ea typeface="Calibri"/>
                <a:cs typeface="Calibri"/>
              </a:rPr>
              <a:t>mili</a:t>
            </a:r>
            <a:r>
              <a:rPr lang="en-US" dirty="0">
                <a:ea typeface="Calibri"/>
                <a:cs typeface="Calibri"/>
              </a:rPr>
              <a:t> second.</a:t>
            </a:r>
            <a:endParaRPr lang="en-US" altLang="zh-CN" dirty="0">
              <a:ea typeface="Calibri"/>
              <a:cs typeface="Calibri"/>
            </a:endParaRPr>
          </a:p>
        </p:txBody>
      </p:sp>
      <p:sp>
        <p:nvSpPr>
          <p:cNvPr id="4" name="灯片编号占位符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1226279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05000"/>
              </a:lnSpc>
              <a:buFont typeface="Arial,Sans-Serif"/>
              <a:buChar char="•"/>
            </a:pPr>
            <a:r>
              <a:rPr lang="en-US" dirty="0"/>
              <a:t>Classify action of each moment.  Assign </a:t>
            </a:r>
            <a:r>
              <a:rPr lang="en-US" dirty="0" err="1"/>
              <a:t>RoW</a:t>
            </a:r>
            <a:r>
              <a:rPr lang="en-US" dirty="0"/>
              <a:t> dynamically from start to end by using state machine. Determine which player scores according to </a:t>
            </a:r>
            <a:r>
              <a:rPr lang="en-US" dirty="0" err="1"/>
              <a:t>RoW</a:t>
            </a:r>
            <a:r>
              <a:rPr lang="en-US" dirty="0"/>
              <a:t>. In this video, red box is for attack, </a:t>
            </a:r>
            <a:r>
              <a:rPr lang="en-US" dirty="0" err="1"/>
              <a:t>oringe</a:t>
            </a:r>
            <a:r>
              <a:rPr lang="en-US" dirty="0"/>
              <a:t> is forward. Blue is backward and grey for stop. The Red point on the left represents the </a:t>
            </a:r>
            <a:r>
              <a:rPr lang="en-US" dirty="0" err="1"/>
              <a:t>RoW</a:t>
            </a:r>
            <a:r>
              <a:rPr lang="en-US" dirty="0"/>
              <a:t>.</a:t>
            </a:r>
            <a:endParaRPr lang="zh-CN" altLang="en-US" dirty="0">
              <a:ea typeface="等线"/>
              <a:cs typeface="Calibri" panose="020F0502020204030204"/>
            </a:endParaRPr>
          </a:p>
          <a:p>
            <a:pPr>
              <a:lnSpc>
                <a:spcPct val="105000"/>
              </a:lnSpc>
            </a:pPr>
            <a:r>
              <a:rPr lang="en-US" altLang="zh-CN" dirty="0">
                <a:ea typeface="Calibri"/>
                <a:cs typeface="Calibri" panose="020F0502020204030204"/>
              </a:rPr>
              <a:t>​ In </a:t>
            </a:r>
            <a:endParaRPr lang="zh-CN" dirty="0">
              <a:ea typeface="等线"/>
              <a:cs typeface="Calibri" panose="020F0502020204030204"/>
            </a:endParaRPr>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901074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F5396-49B9-67AD-144E-905081E46F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A348D4-AE0B-1E72-FB73-4DD25872182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869A5B-A16C-2A19-97B4-739F8C434AA2}"/>
              </a:ext>
            </a:extLst>
          </p:cNvPr>
          <p:cNvSpPr>
            <a:spLocks noGrp="1"/>
          </p:cNvSpPr>
          <p:nvPr>
            <p:ph type="body" idx="1"/>
          </p:nvPr>
        </p:nvSpPr>
        <p:spPr/>
        <p:txBody>
          <a:bodyPr/>
          <a:lstStyle/>
          <a:p>
            <a:r>
              <a:rPr lang="en-US" altLang="zh-CN">
                <a:ea typeface="等线"/>
              </a:rPr>
              <a:t>In this mode, we first </a:t>
            </a:r>
            <a:r>
              <a:rPr lang="en-US" altLang="zh-CN" b="1">
                <a:ea typeface="等线"/>
              </a:rPr>
              <a:t>normalize the incoming IMU data using factors from training process</a:t>
            </a:r>
            <a:r>
              <a:rPr lang="en-US" altLang="zh-CN">
                <a:ea typeface="等线"/>
              </a:rPr>
              <a:t> before making movement predictions. This step ensures data consistency and improves prediction accuracy.</a:t>
            </a:r>
            <a:endParaRPr lang="zh-CN">
              <a:ea typeface="等线"/>
            </a:endParaRPr>
          </a:p>
          <a:p>
            <a:r>
              <a:rPr lang="en-US" altLang="zh-CN">
                <a:ea typeface="等线"/>
              </a:rPr>
              <a:t>However, due to the need to use </a:t>
            </a:r>
            <a:r>
              <a:rPr lang="en-US" altLang="zh-CN" b="1">
                <a:ea typeface="等线"/>
              </a:rPr>
              <a:t>future data for predictions</a:t>
            </a:r>
            <a:r>
              <a:rPr lang="en-US" altLang="zh-CN">
                <a:ea typeface="等线"/>
              </a:rPr>
              <a:t>, a </a:t>
            </a:r>
            <a:r>
              <a:rPr lang="en-US" altLang="zh-CN" b="1">
                <a:ea typeface="等线"/>
              </a:rPr>
              <a:t>small latency</a:t>
            </a:r>
            <a:r>
              <a:rPr lang="en-US" altLang="zh-CN">
                <a:ea typeface="等线"/>
              </a:rPr>
              <a:t> is introduced. while, the delay is minimal, allowing for near real-time classification.</a:t>
            </a:r>
            <a:endParaRPr lang="zh-CN">
              <a:ea typeface="等线"/>
            </a:endParaRPr>
          </a:p>
          <a:p>
            <a:r>
              <a:rPr lang="en-US" altLang="zh-CN">
                <a:ea typeface="等线"/>
              </a:rPr>
              <a:t>On the right, we can see a </a:t>
            </a:r>
            <a:r>
              <a:rPr lang="en-US" altLang="zh-CN" b="1">
                <a:ea typeface="等线"/>
              </a:rPr>
              <a:t>real-world test of the online mode</a:t>
            </a:r>
            <a:r>
              <a:rPr lang="en-US" altLang="zh-CN">
                <a:ea typeface="等线"/>
              </a:rPr>
              <a:t>, where the system processes motion data in real time and predicts the movement accurately. This implementation ensures smooth and reliable performance for fencing.</a:t>
            </a:r>
            <a:endParaRPr lang="zh-CN">
              <a:ea typeface="等线"/>
            </a:endParaRPr>
          </a:p>
          <a:p>
            <a:endParaRPr lang="en-US" altLang="zh-CN">
              <a:ea typeface="Calibri"/>
              <a:cs typeface="Calibri"/>
            </a:endParaRPr>
          </a:p>
        </p:txBody>
      </p:sp>
      <p:sp>
        <p:nvSpPr>
          <p:cNvPr id="4" name="灯片编号占位符 3">
            <a:extLst>
              <a:ext uri="{FF2B5EF4-FFF2-40B4-BE49-F238E27FC236}">
                <a16:creationId xmlns:a16="http://schemas.microsoft.com/office/drawing/2014/main" id="{0101474B-4113-4B17-4359-49994FA45BEC}"/>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79444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a:buChar char="•"/>
            </a:pPr>
            <a:endParaRPr lang="en-US" b="1">
              <a:ea typeface="Calibri"/>
              <a:cs typeface="Calibri"/>
            </a:endParaRPr>
          </a:p>
          <a:p>
            <a:endParaRPr lang="en-US">
              <a:ea typeface="Calibri"/>
              <a:cs typeface="Calibri"/>
            </a:endParaRPr>
          </a:p>
          <a:p>
            <a:r>
              <a:rPr lang="zh-CN" altLang="en-US">
                <a:ea typeface="Calibri"/>
                <a:cs typeface="Calibri"/>
              </a:rPr>
              <a:t>右</a:t>
            </a:r>
            <a:r>
              <a:rPr lang="en-US">
                <a:ea typeface="Calibri"/>
                <a:cs typeface="Calibri"/>
              </a:rPr>
              <a:t>THE ATTACK MOTION FROM PLAYER IS VERY FASK, HUMAN EYES ARE HARD TO CAPTURE.</a:t>
            </a:r>
            <a:endParaRPr lang="en-US" altLang="zh-CN">
              <a:ea typeface="Calibri"/>
              <a:cs typeface="Calibri"/>
            </a:endParaRPr>
          </a:p>
        </p:txBody>
      </p:sp>
      <p:sp>
        <p:nvSpPr>
          <p:cNvPr id="4" name="灯片编号占位符 3"/>
          <p:cNvSpPr>
            <a:spLocks noGrp="1"/>
          </p:cNvSpPr>
          <p:nvPr>
            <p:ph type="sldNum" sz="quarter" idx="5"/>
          </p:nvPr>
        </p:nvSpPr>
        <p:spPr/>
        <p:txBody>
          <a:bodyPr/>
          <a:lstStyle/>
          <a:p>
            <a:fld id="{877663E2-27CE-4C79-91D3-7F5C4262D57F}" type="slidenum">
              <a:rPr lang="en-US" smtClean="0"/>
              <a:t>3</a:t>
            </a:fld>
            <a:endParaRPr lang="en-US"/>
          </a:p>
        </p:txBody>
      </p:sp>
    </p:spTree>
    <p:extLst>
      <p:ext uri="{BB962C8B-B14F-4D97-AF65-F5344CB8AC3E}">
        <p14:creationId xmlns:p14="http://schemas.microsoft.com/office/powerpoint/2010/main" val="202021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Calibri"/>
                <a:cs typeface="Calibri"/>
              </a:rPr>
              <a:t>It consists into 2 part </a:t>
            </a:r>
          </a:p>
        </p:txBody>
      </p:sp>
      <p:sp>
        <p:nvSpPr>
          <p:cNvPr id="4" name="灯片编号占位符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1622359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Our system is built around the </a:t>
            </a:r>
            <a:r>
              <a:rPr lang="en-US" altLang="zh-CN" b="1">
                <a:ea typeface="等线"/>
              </a:rPr>
              <a:t>ESP-32</a:t>
            </a:r>
            <a:r>
              <a:rPr lang="en-US" altLang="zh-CN">
                <a:ea typeface="等线"/>
              </a:rPr>
              <a:t> microcontroller which </a:t>
            </a:r>
            <a:r>
              <a:rPr lang="en-US"/>
              <a:t>Small size and high performance</a:t>
            </a:r>
            <a:r>
              <a:rPr lang="en-US">
                <a:ea typeface="Calibri"/>
              </a:rPr>
              <a:t> is </a:t>
            </a:r>
            <a:r>
              <a:rPr lang="en-US"/>
              <a:t>Suitable for this project</a:t>
            </a:r>
            <a:r>
              <a:rPr lang="en-US" altLang="zh-CN">
                <a:ea typeface="等线"/>
              </a:rPr>
              <a:t>. For </a:t>
            </a:r>
            <a:r>
              <a:rPr lang="en-US" altLang="zh-CN" b="1">
                <a:ea typeface="等线"/>
              </a:rPr>
              <a:t>wireless communication</a:t>
            </a:r>
            <a:r>
              <a:rPr lang="en-US" altLang="zh-CN">
                <a:ea typeface="等线"/>
              </a:rPr>
              <a:t>, we utilize </a:t>
            </a:r>
            <a:r>
              <a:rPr lang="en-US" altLang="zh-CN" b="1">
                <a:ea typeface="等线"/>
              </a:rPr>
              <a:t>ESP-NOW</a:t>
            </a:r>
            <a:r>
              <a:rPr lang="en-US" altLang="zh-CN">
                <a:ea typeface="等线"/>
              </a:rPr>
              <a:t>, a </a:t>
            </a:r>
            <a:r>
              <a:rPr lang="en-US" altLang="zh-CN" err="1">
                <a:ea typeface="等线"/>
              </a:rPr>
              <a:t>WiFi</a:t>
            </a:r>
            <a:r>
              <a:rPr lang="en-US" altLang="zh-CN">
                <a:ea typeface="等线"/>
              </a:rPr>
              <a:t>-based protocol that offers low power consumption and low latency, ensuring real-time data transmission.</a:t>
            </a:r>
            <a:endParaRPr lang="zh-CN">
              <a:ea typeface="等线"/>
            </a:endParaRPr>
          </a:p>
          <a:p>
            <a:r>
              <a:rPr lang="en-US" altLang="zh-CN">
                <a:ea typeface="等线"/>
              </a:rPr>
              <a:t>In terms of </a:t>
            </a:r>
            <a:r>
              <a:rPr lang="en-US" altLang="zh-CN" b="1">
                <a:ea typeface="等线"/>
              </a:rPr>
              <a:t>power supply</a:t>
            </a:r>
            <a:r>
              <a:rPr lang="en-US" altLang="zh-CN">
                <a:ea typeface="等线"/>
              </a:rPr>
              <a:t>, we use </a:t>
            </a:r>
            <a:r>
              <a:rPr lang="en-US" altLang="zh-CN" b="1">
                <a:ea typeface="等线"/>
              </a:rPr>
              <a:t>AA batteries with a battery box</a:t>
            </a:r>
            <a:r>
              <a:rPr lang="en-US" altLang="zh-CN">
                <a:ea typeface="等线"/>
              </a:rPr>
              <a:t> to ensure safe and stable operation. </a:t>
            </a:r>
            <a:r>
              <a:rPr lang="en-US"/>
              <a:t>The </a:t>
            </a:r>
            <a:r>
              <a:rPr lang="en-US" b="1"/>
              <a:t>input voltage range is 3.3V to 5.5V</a:t>
            </a:r>
            <a:r>
              <a:rPr lang="en-US" b="1">
                <a:ea typeface="Calibri"/>
              </a:rPr>
              <a:t> and our battery box provides 4.5V input voltage.</a:t>
            </a:r>
            <a:r>
              <a:rPr lang="en-US" altLang="zh-CN">
                <a:ea typeface="等线"/>
              </a:rPr>
              <a:t> The core of our system is the </a:t>
            </a:r>
            <a:r>
              <a:rPr lang="en-US" altLang="zh-CN" b="1">
                <a:ea typeface="等线"/>
              </a:rPr>
              <a:t>IMU sensor</a:t>
            </a:r>
            <a:r>
              <a:rPr lang="en-US" altLang="zh-CN">
                <a:ea typeface="等线"/>
              </a:rPr>
              <a:t>, which enables </a:t>
            </a:r>
            <a:r>
              <a:rPr lang="en-US" altLang="zh-CN" b="1">
                <a:ea typeface="等线"/>
              </a:rPr>
              <a:t>motion capture</a:t>
            </a:r>
            <a:r>
              <a:rPr lang="en-US" altLang="zh-CN">
                <a:ea typeface="等线"/>
              </a:rPr>
              <a:t>, allowing real-time detection of acceleration and angular velocity. </a:t>
            </a:r>
            <a:endParaRPr lang="en-US" altLang="zh-CN">
              <a:ea typeface="等线"/>
              <a:cs typeface="Calibri"/>
            </a:endParaRPr>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1187983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To securely mount the </a:t>
            </a:r>
            <a:r>
              <a:rPr lang="en-US" altLang="zh-CN" b="1">
                <a:ea typeface="等线"/>
              </a:rPr>
              <a:t>IMU sensors, ESP-32 board and battery box</a:t>
            </a:r>
            <a:r>
              <a:rPr lang="en-US" altLang="zh-CN">
                <a:ea typeface="等线"/>
              </a:rPr>
              <a:t>, we have designed </a:t>
            </a:r>
            <a:r>
              <a:rPr lang="en-US" altLang="zh-CN" b="1">
                <a:ea typeface="等线"/>
              </a:rPr>
              <a:t>custom 3D-printed boxes</a:t>
            </a:r>
            <a:r>
              <a:rPr lang="en-US" altLang="zh-CN">
                <a:ea typeface="等线"/>
              </a:rPr>
              <a:t>. These enclosures ensure stability and accuracy in motion capture by keeping the sensors in a fixed position from the slots on the bottom.</a:t>
            </a:r>
            <a:endParaRPr lang="zh-CN">
              <a:ea typeface="等线"/>
            </a:endParaRPr>
          </a:p>
          <a:p>
            <a:r>
              <a:rPr lang="en-US" altLang="zh-CN">
                <a:ea typeface="等线"/>
              </a:rPr>
              <a:t>Additionally, we have incorporated </a:t>
            </a:r>
            <a:r>
              <a:rPr lang="en-US" altLang="zh-CN" b="1">
                <a:ea typeface="等线"/>
              </a:rPr>
              <a:t>through holes</a:t>
            </a:r>
            <a:r>
              <a:rPr lang="en-US" altLang="zh-CN">
                <a:ea typeface="等线"/>
              </a:rPr>
              <a:t> in the design to accommodate </a:t>
            </a:r>
            <a:r>
              <a:rPr lang="en-US" altLang="zh-CN" b="1">
                <a:ea typeface="等线"/>
              </a:rPr>
              <a:t>wrist straps</a:t>
            </a:r>
            <a:r>
              <a:rPr lang="en-US" altLang="zh-CN">
                <a:ea typeface="等线"/>
              </a:rPr>
              <a:t>, allowing for easy and comfortable attachment to the user. This ensures that the sensors remain securely in place during movement, improving data reliability.</a:t>
            </a:r>
            <a:endParaRPr lang="zh-CN">
              <a:ea typeface="等线"/>
            </a:endParaRPr>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344436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ea typeface="Calibri"/>
                <a:cs typeface="Calibri"/>
              </a:rPr>
              <a:t>linear acceleration is calculated. </a:t>
            </a:r>
            <a:endParaRPr lang="en-US" altLang="zh-CN">
              <a:ea typeface="Calibri"/>
              <a:cs typeface="Calibri"/>
            </a:endParaRPr>
          </a:p>
        </p:txBody>
      </p:sp>
      <p:sp>
        <p:nvSpPr>
          <p:cNvPr id="4" name="灯片编号占位符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828640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 classify movements into </a:t>
            </a:r>
            <a:r>
              <a:rPr lang="en-US" altLang="zh-CN" b="1"/>
              <a:t>four categories</a:t>
            </a:r>
            <a:r>
              <a:rPr lang="en-US" altLang="zh-CN"/>
              <a:t>: forward, backward, stop, and attack. Each data sample follows the shape </a:t>
            </a:r>
            <a:r>
              <a:rPr lang="en-US" altLang="zh-CN" b="1"/>
              <a:t>[20, 4, 5]</a:t>
            </a:r>
            <a:r>
              <a:rPr lang="en-US" altLang="zh-CN"/>
              <a:t>, representing </a:t>
            </a:r>
            <a:r>
              <a:rPr lang="en-US" altLang="zh-CN" b="1"/>
              <a:t>20 sequence length, 4 IMUs, and 5 values per IMU</a:t>
            </a:r>
            <a:r>
              <a:rPr lang="en-US" altLang="zh-CN"/>
              <a:t>.</a:t>
            </a:r>
            <a:endParaRPr lang="zh-CN"/>
          </a:p>
          <a:p>
            <a:r>
              <a:rPr lang="en-US" altLang="zh-CN">
                <a:ea typeface="等线"/>
              </a:rPr>
              <a:t>For dataset size, we collected </a:t>
            </a:r>
            <a:r>
              <a:rPr lang="en-US" altLang="zh-CN" b="1">
                <a:ea typeface="等线"/>
              </a:rPr>
              <a:t>100 samples per class</a:t>
            </a:r>
            <a:r>
              <a:rPr lang="en-US" altLang="zh-CN">
                <a:ea typeface="等线"/>
              </a:rPr>
              <a:t>, with each team member contributing </a:t>
            </a:r>
            <a:r>
              <a:rPr lang="en-US" altLang="zh-CN" b="1">
                <a:ea typeface="等线"/>
              </a:rPr>
              <a:t>approximately 33 samples</a:t>
            </a:r>
            <a:r>
              <a:rPr lang="en-US" altLang="zh-CN">
                <a:ea typeface="等线"/>
              </a:rPr>
              <a:t>. To ensure consistency, we </a:t>
            </a:r>
            <a:r>
              <a:rPr lang="en-US" altLang="zh-CN" b="1">
                <a:ea typeface="等线"/>
              </a:rPr>
              <a:t>normalize IMU data separately based on their labels</a:t>
            </a:r>
            <a:r>
              <a:rPr lang="en-US" altLang="zh-CN">
                <a:ea typeface="等线"/>
              </a:rPr>
              <a:t>. Additionally, we apply </a:t>
            </a:r>
            <a:r>
              <a:rPr lang="en-US" altLang="zh-CN" b="1">
                <a:ea typeface="等线"/>
              </a:rPr>
              <a:t>data augmentation</a:t>
            </a:r>
            <a:r>
              <a:rPr lang="en-US" altLang="zh-CN">
                <a:ea typeface="等线"/>
              </a:rPr>
              <a:t> by randomly masking certain moments to enhance model robustness.</a:t>
            </a:r>
            <a:endParaRPr lang="zh-CN">
              <a:ea typeface="等线"/>
            </a:endParaRPr>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2833173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Calibri"/>
                <a:cs typeface="Calibri"/>
              </a:rPr>
              <a:t>As for data augmentation, we used random mask method, which randomly set the data to zero for several moments of a 20 steps data sample. Eventually, the dataset size could be expanded to 2000.</a:t>
            </a:r>
          </a:p>
        </p:txBody>
      </p:sp>
      <p:sp>
        <p:nvSpPr>
          <p:cNvPr id="4" name="灯片编号占位符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892119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Calibri"/>
                <a:cs typeface="Calibri"/>
              </a:rPr>
              <a:t>Labelling is to define the task of how the model use the data and what is the training object. In our case, we want to </a:t>
            </a:r>
            <a:r>
              <a:rPr lang="en-US" b="1" dirty="0"/>
              <a:t>precisely classify the motion of all the moments so that we can use a state machine to allocate the </a:t>
            </a:r>
            <a:r>
              <a:rPr lang="en-US" b="1" dirty="0" err="1"/>
              <a:t>RoW</a:t>
            </a:r>
            <a:r>
              <a:rPr lang="en-US" b="1" dirty="0"/>
              <a:t> for each moment. The major difficulty is to classify the moments of the margin of each action, which is important in defining when an action begins and ends. It could be hard to classify the action only based on the very beginning of each action. (e.g. the first few moments of attack and forward are basically same). Thus our method is use 1 second past and future information for inference. The task is classify temporal action based on history and future information. Thus we should Allocate </a:t>
            </a:r>
            <a:r>
              <a:rPr lang="en-US" b="1" dirty="0" err="1"/>
              <a:t>RoW</a:t>
            </a:r>
            <a:r>
              <a:rPr lang="en-US" b="1" dirty="0"/>
              <a:t> offline. Online judge is also supported, but it </a:t>
            </a:r>
            <a:r>
              <a:rPr lang="en-US" b="1" dirty="0" err="1"/>
              <a:t>it</a:t>
            </a:r>
            <a:r>
              <a:rPr lang="en-US" b="1" dirty="0"/>
              <a:t> will include 1 second latency due to the design.</a:t>
            </a:r>
            <a:endParaRPr lang="en-US" altLang="zh-CN" dirty="0">
              <a:ea typeface="Calibri"/>
              <a:cs typeface="Calibri"/>
            </a:endParaRPr>
          </a:p>
        </p:txBody>
      </p:sp>
      <p:sp>
        <p:nvSpPr>
          <p:cNvPr id="4" name="灯片编号占位符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15401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zh-CN" altLang="en-US"/>
              <a:t>单击此处编辑母版标题样式</a:t>
            </a:r>
            <a:endParaRPr lang="en-GB"/>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34" name="Text Placeholder 17">
            <a:extLst>
              <a:ext uri="{FF2B5EF4-FFF2-40B4-BE49-F238E27FC236}">
                <a16:creationId xmlns:a16="http://schemas.microsoft.com/office/drawing/2014/main" id="{C53F61BD-18EB-B863-761D-89639D8806F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zh-CN" altLang="en-US"/>
              <a:t>单击此处编辑母版文本样式</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27/03/2025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27/03/2025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09EB68-C59E-43E1-8BB1-D5E2B5D0AFC4}" type="datetime1">
              <a:rPr lang="en-GB" smtClean="0"/>
              <a:t>27/03/2025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27/03/2025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27/03/2025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921DB9F8-2932-4A13-97CA-3CF06357AF6F}" type="datetime1">
              <a:rPr lang="en-GB" smtClean="0"/>
              <a:t>27/03/2025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Edit this text via Insert &gt; Header and Footer</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27/03/2025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27/03/2025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E6489B4-D6B3-41C7-A4D5-BA6DD712F8A2}" type="datetime1">
              <a:rPr lang="en-GB" smtClean="0"/>
              <a:t>27/03/2025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27/03/2025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zh-CN" altLang="en-US"/>
              <a:t>单击图标添加图片</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zh-CN" altLang="en-US"/>
              <a:t>单击图标添加图片</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zh-CN" altLang="en-US"/>
              <a:t>单击图标添加图片</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Smoke">
    <p:bg>
      <p:bgPr>
        <a:solidFill>
          <a:schemeClr val="bg2"/>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zh-CN" altLang="en-US"/>
              <a:t>单击此处编辑母版标题样式</a:t>
            </a:r>
            <a:endParaRPr lang="en-GB"/>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2" name="Text Placeholder 17">
            <a:extLst>
              <a:ext uri="{FF2B5EF4-FFF2-40B4-BE49-F238E27FC236}">
                <a16:creationId xmlns:a16="http://schemas.microsoft.com/office/drawing/2014/main" id="{C3CC0732-2E95-AE1D-13E5-F7FFC7BB0ED9}"/>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zh-CN" altLang="en-US"/>
              <a:t>单击此处编辑母版文本样式</a:t>
            </a:r>
          </a:p>
        </p:txBody>
      </p:sp>
    </p:spTree>
    <p:extLst>
      <p:ext uri="{BB962C8B-B14F-4D97-AF65-F5344CB8AC3E}">
        <p14:creationId xmlns:p14="http://schemas.microsoft.com/office/powerpoint/2010/main" val="249726487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27/03/2025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zh-CN" altLang="en-US"/>
              <a:t>单击图标添加图片</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zh-CN" altLang="en-US"/>
              <a:t>单击图标添加图片</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zh-CN" altLang="en-US"/>
              <a:t>单击图标添加图片</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E7A816A-9565-4866-8312-CA863D624F04}" type="datetime1">
              <a:rPr lang="en-GB" smtClean="0"/>
              <a:t>27/03/2025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defRPr sz="1800"/>
            </a:lvl3pPr>
            <a:lvl4pPr rtl="0">
              <a:defRPr sz="1800"/>
            </a:lvl4pPr>
            <a:lvl5pPr rtl="0">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zh-CN" altLang="en-US"/>
              <a:t>单击图标添加图片</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zh-CN" altLang="en-US"/>
              <a:t>单击图标添加图片</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zh-CN" altLang="en-US"/>
              <a:t>单击图标添加图片</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27/03/2025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27/03/2025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lvl1p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CD8586C6-2FAC-4F04-9F30-54116127323E}" type="datetime1">
              <a:rPr lang="en-GB" smtClean="0"/>
              <a:t>27/03/2025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bg1"/>
                </a:solidFill>
              </a:defRPr>
            </a:lvl1p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bg1"/>
                </a:solidFill>
              </a:defRPr>
            </a:lvl1pPr>
          </a:lstStyle>
          <a:p>
            <a:fld id="{D0260EA2-BCA4-4E5F-88A6-D6BBBCD1B4A4}" type="datetime1">
              <a:rPr lang="en-GB" smtClean="0"/>
              <a:t>27/03/2025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bg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27/03/2025</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zh-CN" altLang="en-US"/>
              <a:t>单击此处编辑母版标题样式</a:t>
            </a:r>
            <a:endParaRPr lang="en-GB"/>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26736960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Smoke">
    <p:bg>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27/03/2025</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zh-CN" altLang="en-US"/>
              <a:t>单击此处编辑母版标题样式</a:t>
            </a:r>
            <a:endParaRPr lang="en-GB"/>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19492578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Khaki">
    <p:bg>
      <p:bgPr>
        <a:solidFill>
          <a:srgbClr val="FBF7DC"/>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D21AD4-68E5-D832-D55C-9ACFCD153AF8}"/>
              </a:ext>
            </a:extLst>
          </p:cNvPr>
          <p:cNvSpPr>
            <a:spLocks noGrp="1"/>
          </p:cNvSpPr>
          <p:nvPr>
            <p:ph type="dt" sz="half" idx="10"/>
          </p:nvPr>
        </p:nvSpPr>
        <p:spPr/>
        <p:txBody>
          <a:bodyPr/>
          <a:lstStyle/>
          <a:p>
            <a:fld id="{2221BF80-0248-4CEA-9234-C3380C095D08}" type="datetime1">
              <a:rPr lang="en-GB" smtClean="0"/>
              <a:t>27/03/2025</a:t>
            </a:fld>
            <a:endParaRPr lang="en-GB"/>
          </a:p>
        </p:txBody>
      </p:sp>
      <p:sp>
        <p:nvSpPr>
          <p:cNvPr id="5" name="Footer Placeholder 4">
            <a:extLst>
              <a:ext uri="{FF2B5EF4-FFF2-40B4-BE49-F238E27FC236}">
                <a16:creationId xmlns:a16="http://schemas.microsoft.com/office/drawing/2014/main" id="{1311EA1B-04BA-0493-81EB-3E7823E19024}"/>
              </a:ext>
            </a:extLst>
          </p:cNvPr>
          <p:cNvSpPr>
            <a:spLocks noGrp="1"/>
          </p:cNvSpPr>
          <p:nvPr>
            <p:ph type="ftr" sz="quarter" idx="11"/>
          </p:nvPr>
        </p:nvSpPr>
        <p:spPr/>
        <p:txBody>
          <a:bodyPr/>
          <a:lstStyle/>
          <a:p>
            <a:r>
              <a:rPr lang="en-GB"/>
              <a:t>Edit this text via Insert &gt; Header and Footer</a:t>
            </a:r>
          </a:p>
        </p:txBody>
      </p:sp>
      <p:sp>
        <p:nvSpPr>
          <p:cNvPr id="6" name="Slide Number Placeholder 5">
            <a:extLst>
              <a:ext uri="{FF2B5EF4-FFF2-40B4-BE49-F238E27FC236}">
                <a16:creationId xmlns:a16="http://schemas.microsoft.com/office/drawing/2014/main" id="{DDA22947-0466-77E3-9884-7FFF54F0FEAD}"/>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1">
            <a:extLst>
              <a:ext uri="{FF2B5EF4-FFF2-40B4-BE49-F238E27FC236}">
                <a16:creationId xmlns:a16="http://schemas.microsoft.com/office/drawing/2014/main" id="{45A24D7B-41EB-9794-42AE-564F6680EA41}"/>
              </a:ext>
            </a:extLst>
          </p:cNvPr>
          <p:cNvSpPr>
            <a:spLocks noGrp="1"/>
          </p:cNvSpPr>
          <p:nvPr>
            <p:ph type="ctrTitle"/>
          </p:nvPr>
        </p:nvSpPr>
        <p:spPr>
          <a:xfrm>
            <a:off x="317251" y="2417400"/>
            <a:ext cx="9144000" cy="1847942"/>
          </a:xfrm>
        </p:spPr>
        <p:txBody>
          <a:bodyPr anchor="b"/>
          <a:lstStyle>
            <a:lvl1pPr algn="l">
              <a:defRPr sz="6400">
                <a:solidFill>
                  <a:schemeClr val="accent1"/>
                </a:solidFill>
              </a:defRPr>
            </a:lvl1pPr>
          </a:lstStyle>
          <a:p>
            <a:r>
              <a:rPr lang="zh-CN" altLang="en-US"/>
              <a:t>单击此处编辑母版标题样式</a:t>
            </a:r>
            <a:endParaRPr lang="en-GB"/>
          </a:p>
        </p:txBody>
      </p:sp>
      <p:sp>
        <p:nvSpPr>
          <p:cNvPr id="8" name="Subtitle 2">
            <a:extLst>
              <a:ext uri="{FF2B5EF4-FFF2-40B4-BE49-F238E27FC236}">
                <a16:creationId xmlns:a16="http://schemas.microsoft.com/office/drawing/2014/main" id="{14EAC6AD-293C-6C12-F9F6-48F5FCB0E4A2}"/>
              </a:ext>
            </a:extLst>
          </p:cNvPr>
          <p:cNvSpPr>
            <a:spLocks noGrp="1"/>
          </p:cNvSpPr>
          <p:nvPr>
            <p:ph type="subTitle" idx="1"/>
          </p:nvPr>
        </p:nvSpPr>
        <p:spPr>
          <a:xfrm>
            <a:off x="317251" y="4383000"/>
            <a:ext cx="9144000" cy="1322348"/>
          </a:xfrm>
        </p:spPr>
        <p:txBody>
          <a:bodyPr/>
          <a:lstStyle>
            <a:lvl1pPr marL="0" indent="0" algn="l">
              <a:buNone/>
              <a:defRPr sz="475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18868036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bg1"/>
                </a:solidFill>
              </a:defRPr>
            </a:lvl1pPr>
          </a:lstStyle>
          <a:p>
            <a:fld id="{8F767CF8-963D-4416-84B9-8E4A446F0782}" type="datetime1">
              <a:rPr lang="en-GB" smtClean="0"/>
              <a:t>27/03/2025</a:t>
            </a:fld>
            <a:endParaRPr lang="en-GB"/>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bg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p:nvPr>
        </p:nvSpPr>
        <p:spPr>
          <a:xfrm>
            <a:off x="317251" y="2417400"/>
            <a:ext cx="9144000" cy="1847942"/>
          </a:xfrm>
        </p:spPr>
        <p:txBody>
          <a:bodyPr anchor="b"/>
          <a:lstStyle>
            <a:lvl1pPr algn="l">
              <a:defRPr sz="6400">
                <a:solidFill>
                  <a:schemeClr val="bg1"/>
                </a:solidFill>
              </a:defRPr>
            </a:lvl1pPr>
          </a:lstStyle>
          <a:p>
            <a:r>
              <a:rPr lang="zh-CN" altLang="en-US"/>
              <a:t>单击此处编辑母版标题样式</a:t>
            </a:r>
            <a:endParaRPr lang="en-GB"/>
          </a:p>
        </p:txBody>
      </p:sp>
      <p:sp>
        <p:nvSpPr>
          <p:cNvPr id="10" name="Subtitle 2">
            <a:extLst>
              <a:ext uri="{FF2B5EF4-FFF2-40B4-BE49-F238E27FC236}">
                <a16:creationId xmlns:a16="http://schemas.microsoft.com/office/drawing/2014/main" id="{01609BCD-EF9A-DF89-AAD2-167090C57F54}"/>
              </a:ext>
            </a:extLst>
          </p:cNvPr>
          <p:cNvSpPr>
            <a:spLocks noGrp="1"/>
          </p:cNvSpPr>
          <p:nvPr>
            <p:ph type="subTitle" idx="1"/>
          </p:nvPr>
        </p:nvSpPr>
        <p:spPr>
          <a:xfrm>
            <a:off x="31725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Khaki">
    <p:bg>
      <p:bgPr>
        <a:solidFill>
          <a:srgbClr val="FBF7DC"/>
        </a:solidFill>
        <a:effectLst/>
      </p:bgPr>
    </p:bg>
    <p:spTree>
      <p:nvGrpSpPr>
        <p:cNvPr id="1" name=""/>
        <p:cNvGrpSpPr/>
        <p:nvPr/>
      </p:nvGrpSpPr>
      <p:grpSpPr>
        <a:xfrm>
          <a:off x="0" y="0"/>
          <a:ext cx="0" cy="0"/>
          <a:chOff x="0" y="0"/>
          <a:chExt cx="0" cy="0"/>
        </a:xfrm>
      </p:grpSpPr>
      <p:grpSp>
        <p:nvGrpSpPr>
          <p:cNvPr id="23" name="Group 4">
            <a:extLst>
              <a:ext uri="{FF2B5EF4-FFF2-40B4-BE49-F238E27FC236}">
                <a16:creationId xmlns:a16="http://schemas.microsoft.com/office/drawing/2014/main" id="{0C35C447-372A-2538-9C02-9DA22221296C}"/>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24" name="Freeform 5">
              <a:extLst>
                <a:ext uri="{FF2B5EF4-FFF2-40B4-BE49-F238E27FC236}">
                  <a16:creationId xmlns:a16="http://schemas.microsoft.com/office/drawing/2014/main" id="{CFF1AFD2-F993-B30A-2282-C04F1F65AF0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a:extLst>
                <a:ext uri="{FF2B5EF4-FFF2-40B4-BE49-F238E27FC236}">
                  <a16:creationId xmlns:a16="http://schemas.microsoft.com/office/drawing/2014/main" id="{2F13F474-91EA-0185-733B-62682BD9F6E9}"/>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a:extLst>
                <a:ext uri="{FF2B5EF4-FFF2-40B4-BE49-F238E27FC236}">
                  <a16:creationId xmlns:a16="http://schemas.microsoft.com/office/drawing/2014/main" id="{87072C05-B626-BAF9-5316-96EAB02420F0}"/>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a:extLst>
                <a:ext uri="{FF2B5EF4-FFF2-40B4-BE49-F238E27FC236}">
                  <a16:creationId xmlns:a16="http://schemas.microsoft.com/office/drawing/2014/main" id="{AC6EA6C6-1057-DAC8-2609-B6EB51B72376}"/>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a:extLst>
                <a:ext uri="{FF2B5EF4-FFF2-40B4-BE49-F238E27FC236}">
                  <a16:creationId xmlns:a16="http://schemas.microsoft.com/office/drawing/2014/main" id="{4E258757-AB3A-DE10-FDFE-35B9588E9C3E}"/>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a:extLst>
                <a:ext uri="{FF2B5EF4-FFF2-40B4-BE49-F238E27FC236}">
                  <a16:creationId xmlns:a16="http://schemas.microsoft.com/office/drawing/2014/main" id="{74360D36-2B50-3114-9CB9-4BEE96BCCE6A}"/>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a:extLst>
                <a:ext uri="{FF2B5EF4-FFF2-40B4-BE49-F238E27FC236}">
                  <a16:creationId xmlns:a16="http://schemas.microsoft.com/office/drawing/2014/main" id="{1B032D16-0F2B-1DEC-D92A-ACAF24C07B0A}"/>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a:extLst>
                <a:ext uri="{FF2B5EF4-FFF2-40B4-BE49-F238E27FC236}">
                  <a16:creationId xmlns:a16="http://schemas.microsoft.com/office/drawing/2014/main" id="{13923343-4541-4792-ADC5-E6333E98D37A}"/>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9144000" cy="1847942"/>
          </a:xfrm>
        </p:spPr>
        <p:txBody>
          <a:bodyPr anchor="b"/>
          <a:lstStyle>
            <a:lvl1pPr algn="l">
              <a:defRPr sz="6400">
                <a:solidFill>
                  <a:schemeClr val="accent1"/>
                </a:solidFill>
              </a:defRPr>
            </a:lvl1pPr>
          </a:lstStyle>
          <a:p>
            <a:r>
              <a:rPr lang="zh-CN" altLang="en-US"/>
              <a:t>单击此处编辑母版标题样式</a:t>
            </a:r>
            <a:endParaRPr lang="en-GB"/>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383000"/>
            <a:ext cx="9144000" cy="1322348"/>
          </a:xfrm>
        </p:spPr>
        <p:txBody>
          <a:bodyPr/>
          <a:lstStyle>
            <a:lvl1pPr marL="0" indent="0" algn="l">
              <a:buNone/>
              <a:defRPr sz="4800">
                <a:solidFill>
                  <a:schemeClr val="accent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2" name="Text Placeholder 17">
            <a:extLst>
              <a:ext uri="{FF2B5EF4-FFF2-40B4-BE49-F238E27FC236}">
                <a16:creationId xmlns:a16="http://schemas.microsoft.com/office/drawing/2014/main" id="{522D6F08-46E5-5EA7-E3A2-67645E5C7D60}"/>
              </a:ext>
            </a:extLst>
          </p:cNvPr>
          <p:cNvSpPr>
            <a:spLocks noGrp="1"/>
          </p:cNvSpPr>
          <p:nvPr>
            <p:ph type="body" sz="quarter" idx="10"/>
          </p:nvPr>
        </p:nvSpPr>
        <p:spPr>
          <a:xfrm>
            <a:off x="330271" y="5789336"/>
            <a:ext cx="5579198" cy="740845"/>
          </a:xfrm>
        </p:spPr>
        <p:txBody>
          <a:bodyPr anchor="b"/>
          <a:lstStyle>
            <a:lvl1pPr>
              <a:defRPr sz="22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zh-CN" altLang="en-US"/>
              <a:t>单击此处编辑母版文本样式</a:t>
            </a:r>
          </a:p>
        </p:txBody>
      </p:sp>
    </p:spTree>
    <p:extLst>
      <p:ext uri="{BB962C8B-B14F-4D97-AF65-F5344CB8AC3E}">
        <p14:creationId xmlns:p14="http://schemas.microsoft.com/office/powerpoint/2010/main" val="6066897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zh-CN" altLang="en-US"/>
              <a:t>单击此处编辑母版标题样式</a:t>
            </a:r>
            <a:endParaRPr lang="en-US"/>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zh-CN" altLang="en-US"/>
              <a:t>单击此处编辑母版标题样式</a:t>
            </a:r>
            <a:endParaRPr lang="en-US"/>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4B3B1ED-B792-43A2-8B5B-D59DA898BC39}"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zh-CN" altLang="en-US"/>
              <a:t>单击此处编辑母版标题样式</a:t>
            </a:r>
            <a:endParaRPr lang="en-US"/>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zh-CN" altLang="en-US"/>
              <a:t>单击图标添加图片</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zh-CN" altLang="en-US"/>
              <a:t>单击图标添加图片</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zh-CN" altLang="en-US"/>
              <a:t>单击此处编辑母版标题样式</a:t>
            </a:r>
            <a:endParaRPr lang="en-US"/>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zh-CN" altLang="en-US"/>
              <a:t>单击图标添加图片</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zh-CN" altLang="en-US"/>
              <a:t>单击图标添加图片</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zh-CN" altLang="en-US"/>
              <a:t>单击图标添加图片</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zh-CN" altLang="en-US"/>
              <a:t>单击图标添加图片</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zh-CN" altLang="en-US"/>
              <a:t>单击此处编辑母版标题样式</a:t>
            </a:r>
            <a:endParaRPr lang="en-US"/>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zh-CN" altLang="en-US"/>
              <a:t>单击图标添加图片</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zh-CN" altLang="en-US"/>
              <a:t>单击图标添加图片</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CAD84DF-3B13-4783-A18D-887F4839C415}"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zh-CN" altLang="en-US"/>
              <a:t>单击图标添加图片</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zh-CN" altLang="en-US"/>
              <a:t>单击图标添加图片</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zh-CN" altLang="en-US"/>
              <a:t>单击此处编辑母版标题样式</a:t>
            </a:r>
            <a:endParaRPr lang="en-US"/>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zh-CN" altLang="en-US"/>
              <a:t>单击图标添加图片</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zh-CN" altLang="en-US"/>
              <a:t>单击图标添加图片</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zh-CN" altLang="en-US"/>
              <a:t>单击图标添加图片</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zh-CN" altLang="en-US"/>
              <a:t>单击图标添加图片</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zh-CN" altLang="en-US"/>
              <a:t>单击此处编辑母版标题样式</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zh-CN" altLang="en-US"/>
              <a:t>单击图标添加图片</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zh-CN" altLang="en-US"/>
              <a:t>单击图标添加图片</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zh-CN" altLang="en-US"/>
              <a:t>单击图标添加图片</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zh-CN" altLang="en-US"/>
              <a:t>单击图标添加图片</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zh-CN" altLang="en-US"/>
              <a:t>单击图标添加图片</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zh-CN" altLang="en-US"/>
              <a:t>单击图标添加图片</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zh-CN" altLang="en-US"/>
              <a:t>单击图标添加图片</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zh-CN" altLang="en-US"/>
              <a:t>单击图标添加图片</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zh-CN" altLang="en-US"/>
              <a:t>单击图标添加图片</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zh-CN" altLang="en-US"/>
              <a:t>单击此处编辑母版标题样式</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zh-CN" altLang="en-US"/>
              <a:t>单击图标添加图片</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zh-CN" altLang="en-US"/>
              <a:t>单击图标添加图片</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zh-CN" altLang="en-US"/>
              <a:t>单击图标添加图片</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zh-CN" altLang="en-US"/>
              <a:t>单击图标添加图片</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zh-CN" altLang="en-US"/>
              <a:t>单击图标添加图片</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zh-CN" altLang="en-US"/>
              <a:t>单击图标添加图片</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zh-CN" altLang="en-US"/>
              <a:t>单击图标添加图片</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B4B6E11-6BA1-42AC-9B27-3930716F3EDF}"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zh-CN" altLang="en-US"/>
              <a:t>单击图标添加图片</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zh-CN" altLang="en-US"/>
              <a:t>单击图标添加图片</a:t>
            </a:r>
            <a:endParaRPr lang="en-US"/>
          </a:p>
        </p:txBody>
      </p:sp>
      <p:sp>
        <p:nvSpPr>
          <p:cNvPr id="9" name="Subtitle 2">
            <a:extLst>
              <a:ext uri="{FF2B5EF4-FFF2-40B4-BE49-F238E27FC236}">
                <a16:creationId xmlns:a16="http://schemas.microsoft.com/office/drawing/2014/main" id="{CCAACF40-E2EE-B805-06BA-00FF4664A1A7}"/>
              </a:ext>
            </a:extLst>
          </p:cNvPr>
          <p:cNvSpPr>
            <a:spLocks noGrp="1"/>
          </p:cNvSpPr>
          <p:nvPr>
            <p:ph type="subTitle" idx="13"/>
          </p:nvPr>
        </p:nvSpPr>
        <p:spPr>
          <a:xfrm>
            <a:off x="325800" y="620196"/>
            <a:ext cx="3600000"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zh-CN" altLang="en-US"/>
              <a:t>单击此处编辑母版标题样式</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zh-CN" altLang="en-US"/>
              <a:t>单击图标添加图片</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zh-CN" altLang="en-US"/>
              <a:t>单击图标添加图片</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zh-CN" altLang="en-US"/>
              <a:t>单击图标添加图片</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zh-CN" altLang="en-US"/>
              <a:t>单击图标添加图片</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zh-CN" altLang="en-US"/>
              <a:t>单击图标添加图片</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zh-CN" altLang="en-US"/>
              <a:t>单击图标添加图片</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zh-CN" altLang="en-US"/>
              <a:t>单击图标添加图片</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zh-CN" altLang="en-US"/>
              <a:t>单击此处编辑母版标题样式</a:t>
            </a:r>
            <a:endParaRPr lang="en-GB"/>
          </a:p>
        </p:txBody>
      </p:sp>
      <p:sp>
        <p:nvSpPr>
          <p:cNvPr id="3" name="Subtitle 2">
            <a:extLst>
              <a:ext uri="{FF2B5EF4-FFF2-40B4-BE49-F238E27FC236}">
                <a16:creationId xmlns:a16="http://schemas.microsoft.com/office/drawing/2014/main" id="{D4E0DA90-2FF2-F36C-F9FF-CD7A192F009A}"/>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grpSp>
        <p:nvGrpSpPr>
          <p:cNvPr id="6" name="Group 4">
            <a:extLst>
              <a:ext uri="{FF2B5EF4-FFF2-40B4-BE49-F238E27FC236}">
                <a16:creationId xmlns:a16="http://schemas.microsoft.com/office/drawing/2014/main" id="{714C7637-5E21-BDDB-D675-718E58535D6D}"/>
              </a:ext>
            </a:extLst>
          </p:cNvPr>
          <p:cNvGrpSpPr>
            <a:grpSpLocks noChangeAspect="1"/>
          </p:cNvGrpSpPr>
          <p:nvPr userDrawn="1"/>
        </p:nvGrpSpPr>
        <p:grpSpPr bwMode="auto">
          <a:xfrm>
            <a:off x="330271" y="327819"/>
            <a:ext cx="3972600" cy="438124"/>
            <a:chOff x="0" y="3473"/>
            <a:chExt cx="15360" cy="1694"/>
          </a:xfrm>
        </p:grpSpPr>
        <p:sp>
          <p:nvSpPr>
            <p:cNvPr id="17" name="Freeform 5">
              <a:extLst>
                <a:ext uri="{FF2B5EF4-FFF2-40B4-BE49-F238E27FC236}">
                  <a16:creationId xmlns:a16="http://schemas.microsoft.com/office/drawing/2014/main" id="{A57B56D4-851E-7242-EAB1-CD5B53E8B9A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6">
              <a:extLst>
                <a:ext uri="{FF2B5EF4-FFF2-40B4-BE49-F238E27FC236}">
                  <a16:creationId xmlns:a16="http://schemas.microsoft.com/office/drawing/2014/main" id="{525FF1F4-36F0-A184-7B99-8F5F4A49C89F}"/>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7">
              <a:extLst>
                <a:ext uri="{FF2B5EF4-FFF2-40B4-BE49-F238E27FC236}">
                  <a16:creationId xmlns:a16="http://schemas.microsoft.com/office/drawing/2014/main" id="{F198715B-A90B-9B06-A055-401A84B0921B}"/>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8">
              <a:extLst>
                <a:ext uri="{FF2B5EF4-FFF2-40B4-BE49-F238E27FC236}">
                  <a16:creationId xmlns:a16="http://schemas.microsoft.com/office/drawing/2014/main" id="{9D2E04D5-A2EE-135D-A8C9-6E695F9BCF31}"/>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9">
              <a:extLst>
                <a:ext uri="{FF2B5EF4-FFF2-40B4-BE49-F238E27FC236}">
                  <a16:creationId xmlns:a16="http://schemas.microsoft.com/office/drawing/2014/main" id="{8CE0DC1F-799B-3F7A-3A71-D20337A4746C}"/>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3" name="Freeform 10">
              <a:extLst>
                <a:ext uri="{FF2B5EF4-FFF2-40B4-BE49-F238E27FC236}">
                  <a16:creationId xmlns:a16="http://schemas.microsoft.com/office/drawing/2014/main" id="{E8EAEE22-055F-6869-D50D-D9C8C9082FD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4" name="Freeform 11">
              <a:extLst>
                <a:ext uri="{FF2B5EF4-FFF2-40B4-BE49-F238E27FC236}">
                  <a16:creationId xmlns:a16="http://schemas.microsoft.com/office/drawing/2014/main" id="{EADAC67C-850F-96D3-0962-09E1B4CC3ECB}"/>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12">
              <a:extLst>
                <a:ext uri="{FF2B5EF4-FFF2-40B4-BE49-F238E27FC236}">
                  <a16:creationId xmlns:a16="http://schemas.microsoft.com/office/drawing/2014/main" id="{683187A0-2E68-170D-55EF-0FA20E7A75B8}"/>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4" name="Text Placeholder 17">
            <a:extLst>
              <a:ext uri="{FF2B5EF4-FFF2-40B4-BE49-F238E27FC236}">
                <a16:creationId xmlns:a16="http://schemas.microsoft.com/office/drawing/2014/main" id="{AE7C5DD9-4903-8E37-9C71-518439271A75}"/>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zh-CN" altLang="en-US"/>
              <a:t>单击此处编辑母版文本样式</a:t>
            </a:r>
          </a:p>
        </p:txBody>
      </p:sp>
    </p:spTree>
    <p:extLst>
      <p:ext uri="{BB962C8B-B14F-4D97-AF65-F5344CB8AC3E}">
        <p14:creationId xmlns:p14="http://schemas.microsoft.com/office/powerpoint/2010/main" val="628829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1B8D7BC-BF55-4EB5-9C63-3904208399A7}"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121D977-B911-4104-B2C1-9098B261E523}" type="datetime1">
              <a:rPr lang="en-GB" smtClean="0"/>
              <a:t>27/03/2025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27/03/2025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zh-CN" altLang="en-US"/>
              <a:t>单击图标添加图片</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27/03/2025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zh-CN" altLang="en-US"/>
              <a:t>单击图标添加图片</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FBF7DC"/>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B6B99670-AE7D-4C8A-8A7B-3240297C8EA6}" type="datetime1">
              <a:rPr lang="en-GB" smtClean="0"/>
              <a:t>27/03/2025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zh-CN" altLang="en-US"/>
              <a:t>单击图标添加图片</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accent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zh-CN" altLang="en-US"/>
              <a:t>单击图标添加图片</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1489990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98F30683-44FB-4995-47C3-43A7DE5523C7}"/>
              </a:ext>
            </a:extLst>
          </p:cNvPr>
          <p:cNvGrpSpPr>
            <a:grpSpLocks noChangeAspect="1"/>
          </p:cNvGrpSpPr>
          <p:nvPr userDrawn="1"/>
        </p:nvGrpSpPr>
        <p:grpSpPr bwMode="auto">
          <a:xfrm>
            <a:off x="330271" y="327819"/>
            <a:ext cx="3972600" cy="438124"/>
            <a:chOff x="0" y="3473"/>
            <a:chExt cx="15360" cy="1694"/>
          </a:xfrm>
        </p:grpSpPr>
        <p:sp>
          <p:nvSpPr>
            <p:cNvPr id="5" name="Freeform 5">
              <a:extLst>
                <a:ext uri="{FF2B5EF4-FFF2-40B4-BE49-F238E27FC236}">
                  <a16:creationId xmlns:a16="http://schemas.microsoft.com/office/drawing/2014/main" id="{77A24E86-91AA-6A9B-314A-752B77481A0D}"/>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6">
              <a:extLst>
                <a:ext uri="{FF2B5EF4-FFF2-40B4-BE49-F238E27FC236}">
                  <a16:creationId xmlns:a16="http://schemas.microsoft.com/office/drawing/2014/main" id="{A879B37A-F4A9-2DDA-3FC3-9FC52384AE62}"/>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7">
              <a:extLst>
                <a:ext uri="{FF2B5EF4-FFF2-40B4-BE49-F238E27FC236}">
                  <a16:creationId xmlns:a16="http://schemas.microsoft.com/office/drawing/2014/main" id="{93DABC58-132F-2F2F-EB5B-78B30A3D448C}"/>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8">
              <a:extLst>
                <a:ext uri="{FF2B5EF4-FFF2-40B4-BE49-F238E27FC236}">
                  <a16:creationId xmlns:a16="http://schemas.microsoft.com/office/drawing/2014/main" id="{DFE51362-844C-B4F1-1A83-A287F312E94A}"/>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9">
              <a:extLst>
                <a:ext uri="{FF2B5EF4-FFF2-40B4-BE49-F238E27FC236}">
                  <a16:creationId xmlns:a16="http://schemas.microsoft.com/office/drawing/2014/main" id="{E0F57AAB-C462-6A3A-9686-048341EA78B1}"/>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0">
              <a:extLst>
                <a:ext uri="{FF2B5EF4-FFF2-40B4-BE49-F238E27FC236}">
                  <a16:creationId xmlns:a16="http://schemas.microsoft.com/office/drawing/2014/main" id="{8A0D371A-82CE-1829-AA32-FB790C7A60A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1">
              <a:extLst>
                <a:ext uri="{FF2B5EF4-FFF2-40B4-BE49-F238E27FC236}">
                  <a16:creationId xmlns:a16="http://schemas.microsoft.com/office/drawing/2014/main" id="{EA0DE082-4D8F-8158-56B4-AF85C4A0FA22}"/>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 name="Freeform 12">
              <a:extLst>
                <a:ext uri="{FF2B5EF4-FFF2-40B4-BE49-F238E27FC236}">
                  <a16:creationId xmlns:a16="http://schemas.microsoft.com/office/drawing/2014/main" id="{530CFB56-59E9-38CF-519A-B532B32547A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3" name="Title 1">
            <a:extLst>
              <a:ext uri="{FF2B5EF4-FFF2-40B4-BE49-F238E27FC236}">
                <a16:creationId xmlns:a16="http://schemas.microsoft.com/office/drawing/2014/main" id="{FB5434B5-DD4C-F988-6EBA-085A7DD4940D}"/>
              </a:ext>
            </a:extLst>
          </p:cNvPr>
          <p:cNvSpPr>
            <a:spLocks noGrp="1"/>
          </p:cNvSpPr>
          <p:nvPr>
            <p:ph type="ctrTitle"/>
          </p:nvPr>
        </p:nvSpPr>
        <p:spPr>
          <a:xfrm>
            <a:off x="330271" y="2417400"/>
            <a:ext cx="9144000" cy="1847942"/>
          </a:xfrm>
        </p:spPr>
        <p:txBody>
          <a:bodyPr anchor="b"/>
          <a:lstStyle>
            <a:lvl1pPr algn="l">
              <a:defRPr sz="6400">
                <a:solidFill>
                  <a:schemeClr val="bg1"/>
                </a:solidFill>
              </a:defRPr>
            </a:lvl1pPr>
          </a:lstStyle>
          <a:p>
            <a:r>
              <a:rPr lang="zh-CN" altLang="en-US"/>
              <a:t>单击此处编辑母版标题样式</a:t>
            </a:r>
            <a:endParaRPr lang="en-GB"/>
          </a:p>
        </p:txBody>
      </p:sp>
      <p:sp>
        <p:nvSpPr>
          <p:cNvPr id="24" name="Subtitle 2">
            <a:extLst>
              <a:ext uri="{FF2B5EF4-FFF2-40B4-BE49-F238E27FC236}">
                <a16:creationId xmlns:a16="http://schemas.microsoft.com/office/drawing/2014/main" id="{1E34748E-CBEF-26E7-AB9F-696FA5D599DC}"/>
              </a:ext>
            </a:extLst>
          </p:cNvPr>
          <p:cNvSpPr>
            <a:spLocks noGrp="1"/>
          </p:cNvSpPr>
          <p:nvPr>
            <p:ph type="subTitle" idx="1"/>
          </p:nvPr>
        </p:nvSpPr>
        <p:spPr>
          <a:xfrm>
            <a:off x="330271" y="4383000"/>
            <a:ext cx="9144000" cy="1322348"/>
          </a:xfrm>
        </p:spPr>
        <p:txBody>
          <a:bodyPr/>
          <a:lstStyle>
            <a:lvl1pPr marL="0" indent="0" algn="l">
              <a:buNone/>
              <a:defRPr sz="4800">
                <a:solidFill>
                  <a:schemeClr val="bg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
        <p:nvSpPr>
          <p:cNvPr id="2" name="Text Placeholder 17">
            <a:extLst>
              <a:ext uri="{FF2B5EF4-FFF2-40B4-BE49-F238E27FC236}">
                <a16:creationId xmlns:a16="http://schemas.microsoft.com/office/drawing/2014/main" id="{8079AE91-4ABF-A9AC-DD3E-25CF3D141B1F}"/>
              </a:ext>
            </a:extLst>
          </p:cNvPr>
          <p:cNvSpPr>
            <a:spLocks noGrp="1"/>
          </p:cNvSpPr>
          <p:nvPr>
            <p:ph type="body" sz="quarter" idx="10"/>
          </p:nvPr>
        </p:nvSpPr>
        <p:spPr>
          <a:xfrm>
            <a:off x="330271" y="5789336"/>
            <a:ext cx="5579198" cy="740845"/>
          </a:xfrm>
        </p:spPr>
        <p:txBody>
          <a:bodyPr anchor="b"/>
          <a:lstStyle>
            <a:lvl1pPr>
              <a:defRPr sz="22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zh-CN" altLang="en-US"/>
              <a:t>单击此处编辑母版文本样式</a:t>
            </a:r>
          </a:p>
        </p:txBody>
      </p:sp>
    </p:spTree>
    <p:extLst>
      <p:ext uri="{BB962C8B-B14F-4D97-AF65-F5344CB8AC3E}">
        <p14:creationId xmlns:p14="http://schemas.microsoft.com/office/powerpoint/2010/main" val="40799991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Smoke">
    <p:bg>
      <p:bgPr>
        <a:solidFill>
          <a:schemeClr val="bg2"/>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65854826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Khaki">
    <p:bg>
      <p:bgPr>
        <a:solidFill>
          <a:srgbClr val="FBF7DC"/>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8C9DEC1-150C-501B-2DF1-6E2CB499B668}"/>
              </a:ext>
            </a:extLst>
          </p:cNvPr>
          <p:cNvGrpSpPr>
            <a:grpSpLocks noChangeAspect="1"/>
          </p:cNvGrpSpPr>
          <p:nvPr userDrawn="1"/>
        </p:nvGrpSpPr>
        <p:grpSpPr bwMode="auto">
          <a:xfrm>
            <a:off x="330271" y="327819"/>
            <a:ext cx="11536292" cy="1272297"/>
            <a:chOff x="0" y="3473"/>
            <a:chExt cx="15360" cy="1694"/>
          </a:xfrm>
          <a:solidFill>
            <a:schemeClr val="accent1"/>
          </a:solidFill>
        </p:grpSpPr>
        <p:sp>
          <p:nvSpPr>
            <p:cNvPr id="3" name="Freeform 5">
              <a:extLst>
                <a:ext uri="{FF2B5EF4-FFF2-40B4-BE49-F238E27FC236}">
                  <a16:creationId xmlns:a16="http://schemas.microsoft.com/office/drawing/2014/main" id="{E39A89AD-BEB6-79FD-8F05-4DF88E68FEE2}"/>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733ED1C0-423D-3BA1-7D76-5AD063DB4966}"/>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24321CB6-88B2-41D3-45AD-465FCCF9FFB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28DF50ED-77B5-2CCB-445E-BE59A74640E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3E46F43E-7289-80AB-2776-B413EE27ED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0C82D5C3-8445-8837-27CE-3B93EA4FA45F}"/>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2D962E7C-3E08-D166-19E4-74C492278721}"/>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F4041540-D57A-59CB-04E7-A52B58E1F12F}"/>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2116966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accent1"/>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F1E4B3C-5470-00F2-B8CB-BB4906CF439D}"/>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7D7A316D-6FA6-8EBE-A7B4-43071E70A86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11C06CEA-028D-9197-2DEF-67878595AE6C}"/>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DEA93E8D-A827-0EF8-FC25-4EDF7B194E8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F359F29-A6DD-FD4C-F807-701DEA41EDF2}"/>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2468BF6B-AEBB-4CAA-244D-9EBE80B9A1DB}"/>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CC60AC05-547F-FA65-604E-4ED4912EA9E4}"/>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7632E58E-1400-1E6E-BB60-7A9B794F41F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4D65D159-581D-F29B-BBD4-C1C5BACCEEFB}"/>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Image">
    <p:bg>
      <p:bgPr>
        <a:solidFill>
          <a:schemeClr val="bg1">
            <a:lumMod val="85000"/>
          </a:schemeClr>
        </a:solidFill>
        <a:effectLst/>
      </p:bgPr>
    </p:b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A87AD45-2D2F-D96C-947C-BAE35BFEBEE3}"/>
              </a:ext>
            </a:extLst>
          </p:cNvPr>
          <p:cNvGrpSpPr>
            <a:grpSpLocks noChangeAspect="1"/>
          </p:cNvGrpSpPr>
          <p:nvPr userDrawn="1"/>
        </p:nvGrpSpPr>
        <p:grpSpPr bwMode="auto">
          <a:xfrm>
            <a:off x="330271" y="327819"/>
            <a:ext cx="11536292" cy="1272297"/>
            <a:chOff x="0" y="3473"/>
            <a:chExt cx="15360" cy="1694"/>
          </a:xfrm>
        </p:grpSpPr>
        <p:sp>
          <p:nvSpPr>
            <p:cNvPr id="3" name="Freeform 5">
              <a:extLst>
                <a:ext uri="{FF2B5EF4-FFF2-40B4-BE49-F238E27FC236}">
                  <a16:creationId xmlns:a16="http://schemas.microsoft.com/office/drawing/2014/main" id="{31EDC35F-4F2D-B2A7-1ECD-0CF19D1AD285}"/>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 name="Freeform 6">
              <a:extLst>
                <a:ext uri="{FF2B5EF4-FFF2-40B4-BE49-F238E27FC236}">
                  <a16:creationId xmlns:a16="http://schemas.microsoft.com/office/drawing/2014/main" id="{97F4776F-4E5E-13DF-F11A-A6808FFFC980}"/>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7">
              <a:extLst>
                <a:ext uri="{FF2B5EF4-FFF2-40B4-BE49-F238E27FC236}">
                  <a16:creationId xmlns:a16="http://schemas.microsoft.com/office/drawing/2014/main" id="{BA993AE1-6A24-5C17-7FE2-A16589D9C4A6}"/>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5" name="Freeform 8">
              <a:extLst>
                <a:ext uri="{FF2B5EF4-FFF2-40B4-BE49-F238E27FC236}">
                  <a16:creationId xmlns:a16="http://schemas.microsoft.com/office/drawing/2014/main" id="{DA87F8EF-CDAD-15A2-A361-88921E1CAF7E}"/>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6" name="Freeform 9">
              <a:extLst>
                <a:ext uri="{FF2B5EF4-FFF2-40B4-BE49-F238E27FC236}">
                  <a16:creationId xmlns:a16="http://schemas.microsoft.com/office/drawing/2014/main" id="{E90186DB-2300-A8AA-8FAD-2C609649A61A}"/>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10">
              <a:extLst>
                <a:ext uri="{FF2B5EF4-FFF2-40B4-BE49-F238E27FC236}">
                  <a16:creationId xmlns:a16="http://schemas.microsoft.com/office/drawing/2014/main" id="{31922286-E237-1114-3A54-E1731611D66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 name="Freeform 11">
              <a:extLst>
                <a:ext uri="{FF2B5EF4-FFF2-40B4-BE49-F238E27FC236}">
                  <a16:creationId xmlns:a16="http://schemas.microsoft.com/office/drawing/2014/main" id="{1B4DA78C-0EF6-B05D-F2D2-EFEDA343E394}"/>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2">
              <a:extLst>
                <a:ext uri="{FF2B5EF4-FFF2-40B4-BE49-F238E27FC236}">
                  <a16:creationId xmlns:a16="http://schemas.microsoft.com/office/drawing/2014/main" id="{A00F92FE-6EB2-0D0E-BFC9-559AD1E7A4E7}"/>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12161258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zh-CN" altLang="en-US"/>
              <a:t>单击此处编辑母版标题样式</a:t>
            </a:r>
            <a:endParaRPr lang="en-GB"/>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E1CB8A6-5DB1-3B99-A9F8-9597AF152C7E}"/>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zh-CN" altLang="en-US"/>
              <a:t>单击此处编辑母版文本样式</a:t>
            </a:r>
          </a:p>
        </p:txBody>
      </p:sp>
    </p:spTree>
    <p:extLst>
      <p:ext uri="{BB962C8B-B14F-4D97-AF65-F5344CB8AC3E}">
        <p14:creationId xmlns:p14="http://schemas.microsoft.com/office/powerpoint/2010/main" val="17618191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 Slide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zh-CN" altLang="en-US"/>
              <a:t>单击此处编辑母版标题样式</a:t>
            </a:r>
            <a:endParaRPr lang="en-GB"/>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9" name="Text Placeholder 17">
            <a:extLst>
              <a:ext uri="{FF2B5EF4-FFF2-40B4-BE49-F238E27FC236}">
                <a16:creationId xmlns:a16="http://schemas.microsoft.com/office/drawing/2014/main" id="{FC459D86-11D8-7A68-1B53-2B86FE4F7E1B}"/>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zh-CN" altLang="en-US"/>
              <a:t>单击此处编辑母版文本样式</a:t>
            </a:r>
          </a:p>
        </p:txBody>
      </p:sp>
    </p:spTree>
    <p:extLst>
      <p:ext uri="{BB962C8B-B14F-4D97-AF65-F5344CB8AC3E}">
        <p14:creationId xmlns:p14="http://schemas.microsoft.com/office/powerpoint/2010/main" val="24081845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Slide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accent1"/>
                </a:solidFill>
              </a:defRPr>
            </a:lvl1pPr>
          </a:lstStyle>
          <a:p>
            <a:r>
              <a:rPr lang="zh-CN" altLang="en-US"/>
              <a:t>单击此处编辑母版标题样式</a:t>
            </a:r>
            <a:endParaRPr lang="en-GB"/>
          </a:p>
        </p:txBody>
      </p:sp>
      <p:grpSp>
        <p:nvGrpSpPr>
          <p:cNvPr id="3" name="Group 4">
            <a:extLst>
              <a:ext uri="{FF2B5EF4-FFF2-40B4-BE49-F238E27FC236}">
                <a16:creationId xmlns:a16="http://schemas.microsoft.com/office/drawing/2014/main" id="{B9815FA8-AE01-67BC-5B0D-996D4CDAD192}"/>
              </a:ext>
            </a:extLst>
          </p:cNvPr>
          <p:cNvGrpSpPr>
            <a:grpSpLocks noChangeAspect="1"/>
          </p:cNvGrpSpPr>
          <p:nvPr userDrawn="1"/>
        </p:nvGrpSpPr>
        <p:grpSpPr bwMode="auto">
          <a:xfrm>
            <a:off x="330271" y="327819"/>
            <a:ext cx="3972600" cy="438124"/>
            <a:chOff x="0" y="3473"/>
            <a:chExt cx="15360" cy="1694"/>
          </a:xfrm>
          <a:solidFill>
            <a:schemeClr val="accent1"/>
          </a:solidFill>
        </p:grpSpPr>
        <p:sp>
          <p:nvSpPr>
            <p:cNvPr id="4" name="Freeform 5">
              <a:extLst>
                <a:ext uri="{FF2B5EF4-FFF2-40B4-BE49-F238E27FC236}">
                  <a16:creationId xmlns:a16="http://schemas.microsoft.com/office/drawing/2014/main" id="{FB1AA775-4CCE-276F-2BCF-CDB5A9211FDB}"/>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D0FDD9D0-D471-8D20-94AE-C3BC73F88F8D}"/>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CD6C2A08-9069-9582-5D59-A51210F8CB78}"/>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610C2D08-4FE4-C1FC-5226-E7A45B13D658}"/>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8010D1AF-A77E-06AA-9B05-D1DD5EE83096}"/>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98B53AE0-4719-5655-6BA0-0E7E9ECB8EC1}"/>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AD6D1E9-D44F-9A59-4CB4-033C25A77DAC}"/>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F58ED361-0E2C-77F6-2830-FBB60D746483}"/>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374EB628-65B8-A8C0-3304-77AF961E91F9}"/>
              </a:ext>
            </a:extLst>
          </p:cNvPr>
          <p:cNvSpPr>
            <a:spLocks noGrp="1"/>
          </p:cNvSpPr>
          <p:nvPr>
            <p:ph type="body" sz="quarter" idx="10"/>
          </p:nvPr>
        </p:nvSpPr>
        <p:spPr>
          <a:xfrm>
            <a:off x="330271" y="5789336"/>
            <a:ext cx="5579198" cy="740845"/>
          </a:xfrm>
        </p:spPr>
        <p:txBody>
          <a:bodyPr anchor="b"/>
          <a:lstStyle>
            <a:lvl1pPr>
              <a:defRPr sz="2000">
                <a:solidFill>
                  <a:schemeClr val="accent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zh-CN" altLang="en-US"/>
              <a:t>单击此处编辑母版文本样式</a:t>
            </a:r>
          </a:p>
        </p:txBody>
      </p:sp>
    </p:spTree>
    <p:extLst>
      <p:ext uri="{BB962C8B-B14F-4D97-AF65-F5344CB8AC3E}">
        <p14:creationId xmlns:p14="http://schemas.microsoft.com/office/powerpoint/2010/main" val="15951700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chemeClr val="bg1"/>
                </a:solidFill>
              </a:defRPr>
            </a:lvl1pPr>
          </a:lstStyle>
          <a:p>
            <a:r>
              <a:rPr lang="zh-CN" altLang="en-US"/>
              <a:t>单击此处编辑母版标题样式</a:t>
            </a:r>
            <a:endParaRPr lang="en-GB"/>
          </a:p>
        </p:txBody>
      </p:sp>
      <p:grpSp>
        <p:nvGrpSpPr>
          <p:cNvPr id="3" name="Group 4">
            <a:extLst>
              <a:ext uri="{FF2B5EF4-FFF2-40B4-BE49-F238E27FC236}">
                <a16:creationId xmlns:a16="http://schemas.microsoft.com/office/drawing/2014/main" id="{49CC1682-CCAA-5EE1-585E-F7C4434F1C5E}"/>
              </a:ext>
            </a:extLst>
          </p:cNvPr>
          <p:cNvGrpSpPr>
            <a:grpSpLocks noChangeAspect="1"/>
          </p:cNvGrpSpPr>
          <p:nvPr userDrawn="1"/>
        </p:nvGrpSpPr>
        <p:grpSpPr bwMode="auto">
          <a:xfrm>
            <a:off x="330271" y="327819"/>
            <a:ext cx="3972600" cy="438124"/>
            <a:chOff x="0" y="3473"/>
            <a:chExt cx="15360" cy="1694"/>
          </a:xfrm>
        </p:grpSpPr>
        <p:sp>
          <p:nvSpPr>
            <p:cNvPr id="4" name="Freeform 5">
              <a:extLst>
                <a:ext uri="{FF2B5EF4-FFF2-40B4-BE49-F238E27FC236}">
                  <a16:creationId xmlns:a16="http://schemas.microsoft.com/office/drawing/2014/main" id="{770403FB-3386-A0FE-3E9D-A2925EF0E8F0}"/>
                </a:ext>
              </a:extLst>
            </p:cNvPr>
            <p:cNvSpPr>
              <a:spLocks/>
            </p:cNvSpPr>
            <p:nvPr userDrawn="1"/>
          </p:nvSpPr>
          <p:spPr bwMode="auto">
            <a:xfrm>
              <a:off x="14261" y="3473"/>
              <a:ext cx="1099" cy="1694"/>
            </a:xfrm>
            <a:custGeom>
              <a:avLst/>
              <a:gdLst>
                <a:gd name="T0" fmla="*/ 0 w 1099"/>
                <a:gd name="T1" fmla="*/ 0 h 1694"/>
                <a:gd name="T2" fmla="*/ 0 w 1099"/>
                <a:gd name="T3" fmla="*/ 1694 h 1694"/>
                <a:gd name="T4" fmla="*/ 1099 w 1099"/>
                <a:gd name="T5" fmla="*/ 1694 h 1694"/>
                <a:gd name="T6" fmla="*/ 1099 w 1099"/>
                <a:gd name="T7" fmla="*/ 1397 h 1694"/>
                <a:gd name="T8" fmla="*/ 319 w 1099"/>
                <a:gd name="T9" fmla="*/ 1397 h 1694"/>
                <a:gd name="T10" fmla="*/ 319 w 1099"/>
                <a:gd name="T11" fmla="*/ 0 h 1694"/>
                <a:gd name="T12" fmla="*/ 0 w 1099"/>
                <a:gd name="T13" fmla="*/ 0 h 1694"/>
              </a:gdLst>
              <a:ahLst/>
              <a:cxnLst>
                <a:cxn ang="0">
                  <a:pos x="T0" y="T1"/>
                </a:cxn>
                <a:cxn ang="0">
                  <a:pos x="T2" y="T3"/>
                </a:cxn>
                <a:cxn ang="0">
                  <a:pos x="T4" y="T5"/>
                </a:cxn>
                <a:cxn ang="0">
                  <a:pos x="T6" y="T7"/>
                </a:cxn>
                <a:cxn ang="0">
                  <a:pos x="T8" y="T9"/>
                </a:cxn>
                <a:cxn ang="0">
                  <a:pos x="T10" y="T11"/>
                </a:cxn>
                <a:cxn ang="0">
                  <a:pos x="T12" y="T13"/>
                </a:cxn>
              </a:cxnLst>
              <a:rect l="0" t="0" r="r" b="b"/>
              <a:pathLst>
                <a:path w="1099" h="1694">
                  <a:moveTo>
                    <a:pt x="0" y="0"/>
                  </a:moveTo>
                  <a:lnTo>
                    <a:pt x="0" y="1694"/>
                  </a:lnTo>
                  <a:lnTo>
                    <a:pt x="1099" y="1694"/>
                  </a:lnTo>
                  <a:lnTo>
                    <a:pt x="1099" y="1397"/>
                  </a:lnTo>
                  <a:lnTo>
                    <a:pt x="319" y="1397"/>
                  </a:lnTo>
                  <a:lnTo>
                    <a:pt x="31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 name="Freeform 6">
              <a:extLst>
                <a:ext uri="{FF2B5EF4-FFF2-40B4-BE49-F238E27FC236}">
                  <a16:creationId xmlns:a16="http://schemas.microsoft.com/office/drawing/2014/main" id="{C2CDC1DE-179E-04D4-B493-BF069DE85D67}"/>
                </a:ext>
              </a:extLst>
            </p:cNvPr>
            <p:cNvSpPr>
              <a:spLocks noEditPoints="1"/>
            </p:cNvSpPr>
            <p:nvPr userDrawn="1"/>
          </p:nvSpPr>
          <p:spPr bwMode="auto">
            <a:xfrm>
              <a:off x="12002" y="3473"/>
              <a:ext cx="1535" cy="1694"/>
            </a:xfrm>
            <a:custGeom>
              <a:avLst/>
              <a:gdLst>
                <a:gd name="T0" fmla="*/ 556 w 1535"/>
                <a:gd name="T1" fmla="*/ 0 h 1694"/>
                <a:gd name="T2" fmla="*/ 0 w 1535"/>
                <a:gd name="T3" fmla="*/ 1694 h 1694"/>
                <a:gd name="T4" fmla="*/ 337 w 1535"/>
                <a:gd name="T5" fmla="*/ 1694 h 1694"/>
                <a:gd name="T6" fmla="*/ 453 w 1535"/>
                <a:gd name="T7" fmla="*/ 1321 h 1694"/>
                <a:gd name="T8" fmla="*/ 1083 w 1535"/>
                <a:gd name="T9" fmla="*/ 1321 h 1694"/>
                <a:gd name="T10" fmla="*/ 1197 w 1535"/>
                <a:gd name="T11" fmla="*/ 1694 h 1694"/>
                <a:gd name="T12" fmla="*/ 1535 w 1535"/>
                <a:gd name="T13" fmla="*/ 1694 h 1694"/>
                <a:gd name="T14" fmla="*/ 978 w 1535"/>
                <a:gd name="T15" fmla="*/ 0 h 1694"/>
                <a:gd name="T16" fmla="*/ 556 w 1535"/>
                <a:gd name="T17" fmla="*/ 0 h 1694"/>
                <a:gd name="T18" fmla="*/ 768 w 1535"/>
                <a:gd name="T19" fmla="*/ 301 h 1694"/>
                <a:gd name="T20" fmla="*/ 998 w 1535"/>
                <a:gd name="T21" fmla="*/ 1048 h 1694"/>
                <a:gd name="T22" fmla="*/ 536 w 1535"/>
                <a:gd name="T23" fmla="*/ 1048 h 1694"/>
                <a:gd name="T24" fmla="*/ 768 w 1535"/>
                <a:gd name="T25" fmla="*/ 301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5" h="1694">
                  <a:moveTo>
                    <a:pt x="556" y="0"/>
                  </a:moveTo>
                  <a:lnTo>
                    <a:pt x="0" y="1694"/>
                  </a:lnTo>
                  <a:lnTo>
                    <a:pt x="337" y="1694"/>
                  </a:lnTo>
                  <a:lnTo>
                    <a:pt x="453" y="1321"/>
                  </a:lnTo>
                  <a:lnTo>
                    <a:pt x="1083" y="1321"/>
                  </a:lnTo>
                  <a:lnTo>
                    <a:pt x="1197" y="1694"/>
                  </a:lnTo>
                  <a:lnTo>
                    <a:pt x="1535" y="1694"/>
                  </a:lnTo>
                  <a:lnTo>
                    <a:pt x="978" y="0"/>
                  </a:lnTo>
                  <a:lnTo>
                    <a:pt x="556" y="0"/>
                  </a:lnTo>
                  <a:close/>
                  <a:moveTo>
                    <a:pt x="768" y="301"/>
                  </a:moveTo>
                  <a:lnTo>
                    <a:pt x="998" y="1048"/>
                  </a:lnTo>
                  <a:lnTo>
                    <a:pt x="536" y="1048"/>
                  </a:lnTo>
                  <a:lnTo>
                    <a:pt x="76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 name="Freeform 7">
              <a:extLst>
                <a:ext uri="{FF2B5EF4-FFF2-40B4-BE49-F238E27FC236}">
                  <a16:creationId xmlns:a16="http://schemas.microsoft.com/office/drawing/2014/main" id="{B9A68412-C85B-6332-8B98-2635795BBA04}"/>
                </a:ext>
              </a:extLst>
            </p:cNvPr>
            <p:cNvSpPr>
              <a:spLocks/>
            </p:cNvSpPr>
            <p:nvPr userDrawn="1"/>
          </p:nvSpPr>
          <p:spPr bwMode="auto">
            <a:xfrm>
              <a:off x="10250" y="3473"/>
              <a:ext cx="1113" cy="1694"/>
            </a:xfrm>
            <a:custGeom>
              <a:avLst/>
              <a:gdLst>
                <a:gd name="T0" fmla="*/ 0 w 1113"/>
                <a:gd name="T1" fmla="*/ 0 h 1694"/>
                <a:gd name="T2" fmla="*/ 0 w 1113"/>
                <a:gd name="T3" fmla="*/ 297 h 1694"/>
                <a:gd name="T4" fmla="*/ 396 w 1113"/>
                <a:gd name="T5" fmla="*/ 297 h 1694"/>
                <a:gd name="T6" fmla="*/ 396 w 1113"/>
                <a:gd name="T7" fmla="*/ 1397 h 1694"/>
                <a:gd name="T8" fmla="*/ 0 w 1113"/>
                <a:gd name="T9" fmla="*/ 1397 h 1694"/>
                <a:gd name="T10" fmla="*/ 0 w 1113"/>
                <a:gd name="T11" fmla="*/ 1694 h 1694"/>
                <a:gd name="T12" fmla="*/ 1113 w 1113"/>
                <a:gd name="T13" fmla="*/ 1694 h 1694"/>
                <a:gd name="T14" fmla="*/ 1113 w 1113"/>
                <a:gd name="T15" fmla="*/ 1397 h 1694"/>
                <a:gd name="T16" fmla="*/ 716 w 1113"/>
                <a:gd name="T17" fmla="*/ 1397 h 1694"/>
                <a:gd name="T18" fmla="*/ 716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6" y="297"/>
                  </a:lnTo>
                  <a:lnTo>
                    <a:pt x="396" y="1397"/>
                  </a:lnTo>
                  <a:lnTo>
                    <a:pt x="0" y="1397"/>
                  </a:lnTo>
                  <a:lnTo>
                    <a:pt x="0" y="1694"/>
                  </a:lnTo>
                  <a:lnTo>
                    <a:pt x="1113" y="1694"/>
                  </a:lnTo>
                  <a:lnTo>
                    <a:pt x="1113" y="1397"/>
                  </a:lnTo>
                  <a:lnTo>
                    <a:pt x="716" y="1397"/>
                  </a:lnTo>
                  <a:lnTo>
                    <a:pt x="716"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 name="Freeform 8">
              <a:extLst>
                <a:ext uri="{FF2B5EF4-FFF2-40B4-BE49-F238E27FC236}">
                  <a16:creationId xmlns:a16="http://schemas.microsoft.com/office/drawing/2014/main" id="{D9ECB875-34C4-65FF-6CDA-1356F6BC767F}"/>
                </a:ext>
              </a:extLst>
            </p:cNvPr>
            <p:cNvSpPr>
              <a:spLocks noEditPoints="1"/>
            </p:cNvSpPr>
            <p:nvPr userDrawn="1"/>
          </p:nvSpPr>
          <p:spPr bwMode="auto">
            <a:xfrm>
              <a:off x="8263" y="3473"/>
              <a:ext cx="1317" cy="1694"/>
            </a:xfrm>
            <a:custGeom>
              <a:avLst/>
              <a:gdLst>
                <a:gd name="T0" fmla="*/ 884 w 932"/>
                <a:gd name="T1" fmla="*/ 372 h 1199"/>
                <a:gd name="T2" fmla="*/ 442 w 932"/>
                <a:gd name="T3" fmla="*/ 0 h 1199"/>
                <a:gd name="T4" fmla="*/ 0 w 932"/>
                <a:gd name="T5" fmla="*/ 0 h 1199"/>
                <a:gd name="T6" fmla="*/ 0 w 932"/>
                <a:gd name="T7" fmla="*/ 1199 h 1199"/>
                <a:gd name="T8" fmla="*/ 227 w 932"/>
                <a:gd name="T9" fmla="*/ 1199 h 1199"/>
                <a:gd name="T10" fmla="*/ 227 w 932"/>
                <a:gd name="T11" fmla="*/ 755 h 1199"/>
                <a:gd name="T12" fmla="*/ 418 w 932"/>
                <a:gd name="T13" fmla="*/ 755 h 1199"/>
                <a:gd name="T14" fmla="*/ 450 w 932"/>
                <a:gd name="T15" fmla="*/ 755 h 1199"/>
                <a:gd name="T16" fmla="*/ 681 w 932"/>
                <a:gd name="T17" fmla="*/ 1199 h 1199"/>
                <a:gd name="T18" fmla="*/ 932 w 932"/>
                <a:gd name="T19" fmla="*/ 1199 h 1199"/>
                <a:gd name="T20" fmla="*/ 676 w 932"/>
                <a:gd name="T21" fmla="*/ 707 h 1199"/>
                <a:gd name="T22" fmla="*/ 884 w 932"/>
                <a:gd name="T23" fmla="*/ 372 h 1199"/>
                <a:gd name="T24" fmla="*/ 645 w 932"/>
                <a:gd name="T25" fmla="*/ 372 h 1199"/>
                <a:gd name="T26" fmla="*/ 418 w 932"/>
                <a:gd name="T27" fmla="*/ 562 h 1199"/>
                <a:gd name="T28" fmla="*/ 227 w 932"/>
                <a:gd name="T29" fmla="*/ 562 h 1199"/>
                <a:gd name="T30" fmla="*/ 227 w 932"/>
                <a:gd name="T31" fmla="*/ 194 h 1199"/>
                <a:gd name="T32" fmla="*/ 418 w 932"/>
                <a:gd name="T33" fmla="*/ 194 h 1199"/>
                <a:gd name="T34" fmla="*/ 645 w 932"/>
                <a:gd name="T35" fmla="*/ 37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2" h="1199">
                  <a:moveTo>
                    <a:pt x="884" y="372"/>
                  </a:moveTo>
                  <a:cubicBezTo>
                    <a:pt x="884" y="92"/>
                    <a:pt x="693" y="0"/>
                    <a:pt x="442" y="0"/>
                  </a:cubicBezTo>
                  <a:cubicBezTo>
                    <a:pt x="0" y="0"/>
                    <a:pt x="0" y="0"/>
                    <a:pt x="0" y="0"/>
                  </a:cubicBezTo>
                  <a:cubicBezTo>
                    <a:pt x="0" y="1199"/>
                    <a:pt x="0" y="1199"/>
                    <a:pt x="0" y="1199"/>
                  </a:cubicBezTo>
                  <a:cubicBezTo>
                    <a:pt x="227" y="1199"/>
                    <a:pt x="227" y="1199"/>
                    <a:pt x="227" y="1199"/>
                  </a:cubicBezTo>
                  <a:cubicBezTo>
                    <a:pt x="227" y="755"/>
                    <a:pt x="227" y="755"/>
                    <a:pt x="227" y="755"/>
                  </a:cubicBezTo>
                  <a:cubicBezTo>
                    <a:pt x="418" y="755"/>
                    <a:pt x="418" y="755"/>
                    <a:pt x="418" y="755"/>
                  </a:cubicBezTo>
                  <a:cubicBezTo>
                    <a:pt x="429" y="755"/>
                    <a:pt x="439" y="755"/>
                    <a:pt x="450" y="755"/>
                  </a:cubicBezTo>
                  <a:cubicBezTo>
                    <a:pt x="681" y="1199"/>
                    <a:pt x="681" y="1199"/>
                    <a:pt x="681" y="1199"/>
                  </a:cubicBezTo>
                  <a:cubicBezTo>
                    <a:pt x="932" y="1199"/>
                    <a:pt x="932" y="1199"/>
                    <a:pt x="932" y="1199"/>
                  </a:cubicBezTo>
                  <a:cubicBezTo>
                    <a:pt x="676" y="707"/>
                    <a:pt x="676" y="707"/>
                    <a:pt x="676" y="707"/>
                  </a:cubicBezTo>
                  <a:cubicBezTo>
                    <a:pt x="801" y="652"/>
                    <a:pt x="884" y="545"/>
                    <a:pt x="884" y="372"/>
                  </a:cubicBezTo>
                  <a:moveTo>
                    <a:pt x="645" y="372"/>
                  </a:moveTo>
                  <a:cubicBezTo>
                    <a:pt x="645" y="516"/>
                    <a:pt x="562" y="562"/>
                    <a:pt x="418" y="562"/>
                  </a:cubicBezTo>
                  <a:cubicBezTo>
                    <a:pt x="227" y="562"/>
                    <a:pt x="227" y="562"/>
                    <a:pt x="227" y="562"/>
                  </a:cubicBezTo>
                  <a:cubicBezTo>
                    <a:pt x="227" y="194"/>
                    <a:pt x="227" y="194"/>
                    <a:pt x="227" y="194"/>
                  </a:cubicBezTo>
                  <a:cubicBezTo>
                    <a:pt x="418" y="194"/>
                    <a:pt x="418" y="194"/>
                    <a:pt x="418" y="194"/>
                  </a:cubicBezTo>
                  <a:cubicBezTo>
                    <a:pt x="574" y="194"/>
                    <a:pt x="645" y="252"/>
                    <a:pt x="645" y="3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7" name="Freeform 9">
              <a:extLst>
                <a:ext uri="{FF2B5EF4-FFF2-40B4-BE49-F238E27FC236}">
                  <a16:creationId xmlns:a16="http://schemas.microsoft.com/office/drawing/2014/main" id="{D3B5B848-7A8D-931B-DFC2-C5B37B8DB6F5}"/>
                </a:ext>
              </a:extLst>
            </p:cNvPr>
            <p:cNvSpPr>
              <a:spLocks/>
            </p:cNvSpPr>
            <p:nvPr userDrawn="1"/>
          </p:nvSpPr>
          <p:spPr bwMode="auto">
            <a:xfrm>
              <a:off x="6369" y="3473"/>
              <a:ext cx="1098" cy="1694"/>
            </a:xfrm>
            <a:custGeom>
              <a:avLst/>
              <a:gdLst>
                <a:gd name="T0" fmla="*/ 0 w 1098"/>
                <a:gd name="T1" fmla="*/ 0 h 1694"/>
                <a:gd name="T2" fmla="*/ 0 w 1098"/>
                <a:gd name="T3" fmla="*/ 1694 h 1694"/>
                <a:gd name="T4" fmla="*/ 1098 w 1098"/>
                <a:gd name="T5" fmla="*/ 1694 h 1694"/>
                <a:gd name="T6" fmla="*/ 1098 w 1098"/>
                <a:gd name="T7" fmla="*/ 1397 h 1694"/>
                <a:gd name="T8" fmla="*/ 321 w 1098"/>
                <a:gd name="T9" fmla="*/ 1397 h 1694"/>
                <a:gd name="T10" fmla="*/ 321 w 1098"/>
                <a:gd name="T11" fmla="*/ 973 h 1694"/>
                <a:gd name="T12" fmla="*/ 1030 w 1098"/>
                <a:gd name="T13" fmla="*/ 973 h 1694"/>
                <a:gd name="T14" fmla="*/ 1030 w 1098"/>
                <a:gd name="T15" fmla="*/ 687 h 1694"/>
                <a:gd name="T16" fmla="*/ 321 w 1098"/>
                <a:gd name="T17" fmla="*/ 687 h 1694"/>
                <a:gd name="T18" fmla="*/ 321 w 1098"/>
                <a:gd name="T19" fmla="*/ 297 h 1694"/>
                <a:gd name="T20" fmla="*/ 1098 w 1098"/>
                <a:gd name="T21" fmla="*/ 297 h 1694"/>
                <a:gd name="T22" fmla="*/ 1098 w 1098"/>
                <a:gd name="T23" fmla="*/ 0 h 1694"/>
                <a:gd name="T24" fmla="*/ 0 w 1098"/>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8" h="1694">
                  <a:moveTo>
                    <a:pt x="0" y="0"/>
                  </a:moveTo>
                  <a:lnTo>
                    <a:pt x="0" y="1694"/>
                  </a:lnTo>
                  <a:lnTo>
                    <a:pt x="1098" y="1694"/>
                  </a:lnTo>
                  <a:lnTo>
                    <a:pt x="1098" y="1397"/>
                  </a:lnTo>
                  <a:lnTo>
                    <a:pt x="321" y="1397"/>
                  </a:lnTo>
                  <a:lnTo>
                    <a:pt x="321" y="973"/>
                  </a:lnTo>
                  <a:lnTo>
                    <a:pt x="1030" y="973"/>
                  </a:lnTo>
                  <a:lnTo>
                    <a:pt x="1030" y="687"/>
                  </a:lnTo>
                  <a:lnTo>
                    <a:pt x="321" y="687"/>
                  </a:lnTo>
                  <a:lnTo>
                    <a:pt x="321" y="297"/>
                  </a:lnTo>
                  <a:lnTo>
                    <a:pt x="1098" y="297"/>
                  </a:lnTo>
                  <a:lnTo>
                    <a:pt x="10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 name="Freeform 10">
              <a:extLst>
                <a:ext uri="{FF2B5EF4-FFF2-40B4-BE49-F238E27FC236}">
                  <a16:creationId xmlns:a16="http://schemas.microsoft.com/office/drawing/2014/main" id="{361AABDF-9542-DBC6-6388-ABE2035BE7BC}"/>
                </a:ext>
              </a:extLst>
            </p:cNvPr>
            <p:cNvSpPr>
              <a:spLocks noEditPoints="1"/>
            </p:cNvSpPr>
            <p:nvPr userDrawn="1"/>
          </p:nvSpPr>
          <p:spPr bwMode="auto">
            <a:xfrm>
              <a:off x="4481" y="3473"/>
              <a:ext cx="1215" cy="1694"/>
            </a:xfrm>
            <a:custGeom>
              <a:avLst/>
              <a:gdLst>
                <a:gd name="T0" fmla="*/ 406 w 860"/>
                <a:gd name="T1" fmla="*/ 791 h 1199"/>
                <a:gd name="T2" fmla="*/ 227 w 860"/>
                <a:gd name="T3" fmla="*/ 791 h 1199"/>
                <a:gd name="T4" fmla="*/ 227 w 860"/>
                <a:gd name="T5" fmla="*/ 1199 h 1199"/>
                <a:gd name="T6" fmla="*/ 0 w 860"/>
                <a:gd name="T7" fmla="*/ 1199 h 1199"/>
                <a:gd name="T8" fmla="*/ 0 w 860"/>
                <a:gd name="T9" fmla="*/ 0 h 1199"/>
                <a:gd name="T10" fmla="*/ 406 w 860"/>
                <a:gd name="T11" fmla="*/ 0 h 1199"/>
                <a:gd name="T12" fmla="*/ 860 w 860"/>
                <a:gd name="T13" fmla="*/ 396 h 1199"/>
                <a:gd name="T14" fmla="*/ 406 w 860"/>
                <a:gd name="T15" fmla="*/ 791 h 1199"/>
                <a:gd name="T16" fmla="*/ 394 w 860"/>
                <a:gd name="T17" fmla="*/ 194 h 1199"/>
                <a:gd name="T18" fmla="*/ 227 w 860"/>
                <a:gd name="T19" fmla="*/ 194 h 1199"/>
                <a:gd name="T20" fmla="*/ 227 w 860"/>
                <a:gd name="T21" fmla="*/ 598 h 1199"/>
                <a:gd name="T22" fmla="*/ 394 w 860"/>
                <a:gd name="T23" fmla="*/ 598 h 1199"/>
                <a:gd name="T24" fmla="*/ 621 w 860"/>
                <a:gd name="T25" fmla="*/ 396 h 1199"/>
                <a:gd name="T26" fmla="*/ 394 w 860"/>
                <a:gd name="T27" fmla="*/ 194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0" h="1199">
                  <a:moveTo>
                    <a:pt x="406" y="791"/>
                  </a:moveTo>
                  <a:cubicBezTo>
                    <a:pt x="227" y="791"/>
                    <a:pt x="227" y="791"/>
                    <a:pt x="227" y="791"/>
                  </a:cubicBezTo>
                  <a:cubicBezTo>
                    <a:pt x="227" y="1199"/>
                    <a:pt x="227" y="1199"/>
                    <a:pt x="227" y="1199"/>
                  </a:cubicBezTo>
                  <a:cubicBezTo>
                    <a:pt x="0" y="1199"/>
                    <a:pt x="0" y="1199"/>
                    <a:pt x="0" y="1199"/>
                  </a:cubicBezTo>
                  <a:cubicBezTo>
                    <a:pt x="0" y="0"/>
                    <a:pt x="0" y="0"/>
                    <a:pt x="0" y="0"/>
                  </a:cubicBezTo>
                  <a:cubicBezTo>
                    <a:pt x="406" y="0"/>
                    <a:pt x="406" y="0"/>
                    <a:pt x="406" y="0"/>
                  </a:cubicBezTo>
                  <a:cubicBezTo>
                    <a:pt x="661" y="0"/>
                    <a:pt x="860" y="116"/>
                    <a:pt x="860" y="396"/>
                  </a:cubicBezTo>
                  <a:cubicBezTo>
                    <a:pt x="860" y="671"/>
                    <a:pt x="659" y="791"/>
                    <a:pt x="406" y="791"/>
                  </a:cubicBezTo>
                  <a:moveTo>
                    <a:pt x="394" y="194"/>
                  </a:moveTo>
                  <a:cubicBezTo>
                    <a:pt x="227" y="194"/>
                    <a:pt x="227" y="194"/>
                    <a:pt x="227" y="194"/>
                  </a:cubicBezTo>
                  <a:cubicBezTo>
                    <a:pt x="227" y="598"/>
                    <a:pt x="227" y="598"/>
                    <a:pt x="227" y="598"/>
                  </a:cubicBezTo>
                  <a:cubicBezTo>
                    <a:pt x="394" y="598"/>
                    <a:pt x="394" y="598"/>
                    <a:pt x="394" y="598"/>
                  </a:cubicBezTo>
                  <a:cubicBezTo>
                    <a:pt x="525" y="598"/>
                    <a:pt x="621" y="534"/>
                    <a:pt x="621" y="396"/>
                  </a:cubicBezTo>
                  <a:cubicBezTo>
                    <a:pt x="621" y="252"/>
                    <a:pt x="525" y="194"/>
                    <a:pt x="394" y="1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 name="Freeform 11">
              <a:extLst>
                <a:ext uri="{FF2B5EF4-FFF2-40B4-BE49-F238E27FC236}">
                  <a16:creationId xmlns:a16="http://schemas.microsoft.com/office/drawing/2014/main" id="{057C10C3-A39D-D1F6-3C50-91EC9A5E76EF}"/>
                </a:ext>
              </a:extLst>
            </p:cNvPr>
            <p:cNvSpPr>
              <a:spLocks/>
            </p:cNvSpPr>
            <p:nvPr userDrawn="1"/>
          </p:nvSpPr>
          <p:spPr bwMode="auto">
            <a:xfrm>
              <a:off x="1945" y="3473"/>
              <a:ext cx="1720" cy="1694"/>
            </a:xfrm>
            <a:custGeom>
              <a:avLst/>
              <a:gdLst>
                <a:gd name="T0" fmla="*/ 1265 w 1720"/>
                <a:gd name="T1" fmla="*/ 0 h 1694"/>
                <a:gd name="T2" fmla="*/ 860 w 1720"/>
                <a:gd name="T3" fmla="*/ 996 h 1694"/>
                <a:gd name="T4" fmla="*/ 456 w 1720"/>
                <a:gd name="T5" fmla="*/ 0 h 1694"/>
                <a:gd name="T6" fmla="*/ 0 w 1720"/>
                <a:gd name="T7" fmla="*/ 0 h 1694"/>
                <a:gd name="T8" fmla="*/ 0 w 1720"/>
                <a:gd name="T9" fmla="*/ 1694 h 1694"/>
                <a:gd name="T10" fmla="*/ 303 w 1720"/>
                <a:gd name="T11" fmla="*/ 1694 h 1694"/>
                <a:gd name="T12" fmla="*/ 303 w 1720"/>
                <a:gd name="T13" fmla="*/ 428 h 1694"/>
                <a:gd name="T14" fmla="*/ 692 w 1720"/>
                <a:gd name="T15" fmla="*/ 1321 h 1694"/>
                <a:gd name="T16" fmla="*/ 709 w 1720"/>
                <a:gd name="T17" fmla="*/ 1321 h 1694"/>
                <a:gd name="T18" fmla="*/ 1012 w 1720"/>
                <a:gd name="T19" fmla="*/ 1321 h 1694"/>
                <a:gd name="T20" fmla="*/ 1029 w 1720"/>
                <a:gd name="T21" fmla="*/ 1321 h 1694"/>
                <a:gd name="T22" fmla="*/ 1416 w 1720"/>
                <a:gd name="T23" fmla="*/ 428 h 1694"/>
                <a:gd name="T24" fmla="*/ 1416 w 1720"/>
                <a:gd name="T25" fmla="*/ 1694 h 1694"/>
                <a:gd name="T26" fmla="*/ 1720 w 1720"/>
                <a:gd name="T27" fmla="*/ 1694 h 1694"/>
                <a:gd name="T28" fmla="*/ 1720 w 1720"/>
                <a:gd name="T29" fmla="*/ 0 h 1694"/>
                <a:gd name="T30" fmla="*/ 1265 w 1720"/>
                <a:gd name="T31"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0" h="1694">
                  <a:moveTo>
                    <a:pt x="1265" y="0"/>
                  </a:moveTo>
                  <a:lnTo>
                    <a:pt x="860" y="996"/>
                  </a:lnTo>
                  <a:lnTo>
                    <a:pt x="456" y="0"/>
                  </a:lnTo>
                  <a:lnTo>
                    <a:pt x="0" y="0"/>
                  </a:lnTo>
                  <a:lnTo>
                    <a:pt x="0" y="1694"/>
                  </a:lnTo>
                  <a:lnTo>
                    <a:pt x="303" y="1694"/>
                  </a:lnTo>
                  <a:lnTo>
                    <a:pt x="303" y="428"/>
                  </a:lnTo>
                  <a:lnTo>
                    <a:pt x="692" y="1321"/>
                  </a:lnTo>
                  <a:lnTo>
                    <a:pt x="709" y="1321"/>
                  </a:lnTo>
                  <a:lnTo>
                    <a:pt x="1012" y="1321"/>
                  </a:lnTo>
                  <a:lnTo>
                    <a:pt x="1029" y="1321"/>
                  </a:lnTo>
                  <a:lnTo>
                    <a:pt x="1416" y="428"/>
                  </a:lnTo>
                  <a:lnTo>
                    <a:pt x="1416" y="1694"/>
                  </a:lnTo>
                  <a:lnTo>
                    <a:pt x="1720" y="1694"/>
                  </a:lnTo>
                  <a:lnTo>
                    <a:pt x="1720" y="0"/>
                  </a:lnTo>
                  <a:lnTo>
                    <a:pt x="1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 name="Freeform 12">
              <a:extLst>
                <a:ext uri="{FF2B5EF4-FFF2-40B4-BE49-F238E27FC236}">
                  <a16:creationId xmlns:a16="http://schemas.microsoft.com/office/drawing/2014/main" id="{E4DD9B4A-92B0-0B9A-755B-A13B032A85A5}"/>
                </a:ext>
              </a:extLst>
            </p:cNvPr>
            <p:cNvSpPr>
              <a:spLocks/>
            </p:cNvSpPr>
            <p:nvPr userDrawn="1"/>
          </p:nvSpPr>
          <p:spPr bwMode="auto">
            <a:xfrm>
              <a:off x="0" y="3473"/>
              <a:ext cx="1113" cy="1694"/>
            </a:xfrm>
            <a:custGeom>
              <a:avLst/>
              <a:gdLst>
                <a:gd name="T0" fmla="*/ 0 w 1113"/>
                <a:gd name="T1" fmla="*/ 0 h 1694"/>
                <a:gd name="T2" fmla="*/ 0 w 1113"/>
                <a:gd name="T3" fmla="*/ 297 h 1694"/>
                <a:gd name="T4" fmla="*/ 397 w 1113"/>
                <a:gd name="T5" fmla="*/ 297 h 1694"/>
                <a:gd name="T6" fmla="*/ 397 w 1113"/>
                <a:gd name="T7" fmla="*/ 1397 h 1694"/>
                <a:gd name="T8" fmla="*/ 0 w 1113"/>
                <a:gd name="T9" fmla="*/ 1397 h 1694"/>
                <a:gd name="T10" fmla="*/ 0 w 1113"/>
                <a:gd name="T11" fmla="*/ 1694 h 1694"/>
                <a:gd name="T12" fmla="*/ 1113 w 1113"/>
                <a:gd name="T13" fmla="*/ 1694 h 1694"/>
                <a:gd name="T14" fmla="*/ 1113 w 1113"/>
                <a:gd name="T15" fmla="*/ 1397 h 1694"/>
                <a:gd name="T16" fmla="*/ 717 w 1113"/>
                <a:gd name="T17" fmla="*/ 1397 h 1694"/>
                <a:gd name="T18" fmla="*/ 717 w 1113"/>
                <a:gd name="T19" fmla="*/ 297 h 1694"/>
                <a:gd name="T20" fmla="*/ 1113 w 1113"/>
                <a:gd name="T21" fmla="*/ 297 h 1694"/>
                <a:gd name="T22" fmla="*/ 1113 w 1113"/>
                <a:gd name="T23" fmla="*/ 0 h 1694"/>
                <a:gd name="T24" fmla="*/ 0 w 1113"/>
                <a:gd name="T25" fmla="*/ 0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694">
                  <a:moveTo>
                    <a:pt x="0" y="0"/>
                  </a:moveTo>
                  <a:lnTo>
                    <a:pt x="0" y="297"/>
                  </a:lnTo>
                  <a:lnTo>
                    <a:pt x="397" y="297"/>
                  </a:lnTo>
                  <a:lnTo>
                    <a:pt x="397" y="1397"/>
                  </a:lnTo>
                  <a:lnTo>
                    <a:pt x="0" y="1397"/>
                  </a:lnTo>
                  <a:lnTo>
                    <a:pt x="0" y="1694"/>
                  </a:lnTo>
                  <a:lnTo>
                    <a:pt x="1113" y="1694"/>
                  </a:lnTo>
                  <a:lnTo>
                    <a:pt x="1113" y="1397"/>
                  </a:lnTo>
                  <a:lnTo>
                    <a:pt x="717" y="1397"/>
                  </a:lnTo>
                  <a:lnTo>
                    <a:pt x="717" y="297"/>
                  </a:lnTo>
                  <a:lnTo>
                    <a:pt x="1113" y="297"/>
                  </a:lnTo>
                  <a:lnTo>
                    <a:pt x="111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7" name="Text Placeholder 17">
            <a:extLst>
              <a:ext uri="{FF2B5EF4-FFF2-40B4-BE49-F238E27FC236}">
                <a16:creationId xmlns:a16="http://schemas.microsoft.com/office/drawing/2014/main" id="{67F605DF-643C-8B14-6DAD-2EA5E33ACE68}"/>
              </a:ext>
            </a:extLst>
          </p:cNvPr>
          <p:cNvSpPr>
            <a:spLocks noGrp="1"/>
          </p:cNvSpPr>
          <p:nvPr>
            <p:ph type="body" sz="quarter" idx="10"/>
          </p:nvPr>
        </p:nvSpPr>
        <p:spPr>
          <a:xfrm>
            <a:off x="330271" y="5789336"/>
            <a:ext cx="5579198" cy="740845"/>
          </a:xfrm>
        </p:spPr>
        <p:txBody>
          <a:bodyPr anchor="b"/>
          <a:lstStyle>
            <a:lvl1pPr>
              <a:defRPr sz="2000">
                <a:solidFill>
                  <a:schemeClr val="bg1"/>
                </a:solidFill>
                <a:latin typeface="Imperial Sans Text Medium" panose="020B0603020202020204" pitchFamily="34" charset="0"/>
                <a:ea typeface="Inter Medium" panose="02000503000000020004" pitchFamily="2" charset="0"/>
              </a:defRPr>
            </a:lvl1pPr>
            <a:lvl2pPr>
              <a:defRPr sz="2200">
                <a:solidFill>
                  <a:schemeClr val="accent1"/>
                </a:solidFill>
                <a:latin typeface="+mn-lt"/>
              </a:defRPr>
            </a:lvl2pPr>
            <a:lvl3pPr>
              <a:defRPr sz="2200">
                <a:solidFill>
                  <a:schemeClr val="accent1"/>
                </a:solidFill>
                <a:latin typeface="+mn-lt"/>
                <a:ea typeface="Inter Medium" panose="02000503000000020004" pitchFamily="2" charset="0"/>
              </a:defRPr>
            </a:lvl3pPr>
            <a:lvl4pPr>
              <a:defRPr sz="2200">
                <a:solidFill>
                  <a:schemeClr val="accent1"/>
                </a:solidFill>
                <a:latin typeface="+mn-lt"/>
                <a:ea typeface="Inter Medium" panose="02000503000000020004" pitchFamily="2" charset="0"/>
              </a:defRPr>
            </a:lvl4pPr>
            <a:lvl5pPr>
              <a:defRPr sz="2200">
                <a:solidFill>
                  <a:schemeClr val="accent1"/>
                </a:solidFill>
                <a:latin typeface="+mn-lt"/>
                <a:ea typeface="Inter Medium" panose="02000503000000020004" pitchFamily="2" charset="0"/>
              </a:defRPr>
            </a:lvl5pPr>
            <a:lvl6pPr marL="1714412" indent="0">
              <a:buNone/>
              <a:defRPr>
                <a:latin typeface="+mn-lt"/>
              </a:defRPr>
            </a:lvl6pPr>
          </a:lstStyle>
          <a:p>
            <a:pPr lvl="0"/>
            <a:r>
              <a:rPr lang="zh-CN" altLang="en-US"/>
              <a:t>单击此处编辑母版文本样式</a:t>
            </a:r>
          </a:p>
        </p:txBody>
      </p:sp>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zh-CN" altLang="en-US"/>
              <a:t>单击此处编辑母版标题样式</a:t>
            </a:r>
            <a:endParaRPr lang="en-GB"/>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27/03/2025</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17118182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zh-CN" altLang="en-US"/>
              <a:t>单击此处编辑母版标题样式</a:t>
            </a:r>
            <a:endParaRPr lang="en-GB"/>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27/03/2025</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1437015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27/03/2025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36668-9440-2FC4-1A20-CEA2160E17C3}"/>
              </a:ext>
            </a:extLst>
          </p:cNvPr>
          <p:cNvSpPr>
            <a:spLocks noGrp="1"/>
          </p:cNvSpPr>
          <p:nvPr>
            <p:ph type="title"/>
          </p:nvPr>
        </p:nvSpPr>
        <p:spPr/>
        <p:txBody>
          <a:bodyPr/>
          <a:lstStyle/>
          <a:p>
            <a:r>
              <a:rPr lang="zh-CN" altLang="en-US"/>
              <a:t>单击此处编辑母版标题样式</a:t>
            </a:r>
            <a:endParaRPr lang="en-GB"/>
          </a:p>
        </p:txBody>
      </p:sp>
      <p:sp>
        <p:nvSpPr>
          <p:cNvPr id="3" name="Date Placeholder 2">
            <a:extLst>
              <a:ext uri="{FF2B5EF4-FFF2-40B4-BE49-F238E27FC236}">
                <a16:creationId xmlns:a16="http://schemas.microsoft.com/office/drawing/2014/main" id="{BAA156BD-F388-30EA-2720-04061953B80B}"/>
              </a:ext>
            </a:extLst>
          </p:cNvPr>
          <p:cNvSpPr>
            <a:spLocks noGrp="1"/>
          </p:cNvSpPr>
          <p:nvPr>
            <p:ph type="dt" sz="half" idx="10"/>
          </p:nvPr>
        </p:nvSpPr>
        <p:spPr/>
        <p:txBody>
          <a:bodyPr/>
          <a:lstStyle/>
          <a:p>
            <a:fld id="{0B06602B-2916-4C35-9D0D-483E37EB8976}" type="datetime1">
              <a:rPr lang="en-GB" smtClean="0"/>
              <a:t>27/03/2025</a:t>
            </a:fld>
            <a:endParaRPr lang="en-GB"/>
          </a:p>
        </p:txBody>
      </p:sp>
      <p:sp>
        <p:nvSpPr>
          <p:cNvPr id="4" name="Footer Placeholder 3">
            <a:extLst>
              <a:ext uri="{FF2B5EF4-FFF2-40B4-BE49-F238E27FC236}">
                <a16:creationId xmlns:a16="http://schemas.microsoft.com/office/drawing/2014/main" id="{93FDBFEE-0509-16B7-5DAE-5E0DB02DD78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7EAB126A-2C1E-4241-BBEB-C3AA6FE6222E}"/>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7" name="Subtitle 2">
            <a:extLst>
              <a:ext uri="{FF2B5EF4-FFF2-40B4-BE49-F238E27FC236}">
                <a16:creationId xmlns:a16="http://schemas.microsoft.com/office/drawing/2014/main" id="{42358139-EACE-E729-C3E3-AD890A6D0F80}"/>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accent3"/>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zh-CN" altLang="en-US"/>
              <a:t>单击此处编辑母版副标题样式</a:t>
            </a:r>
            <a:endParaRPr lang="en-GB"/>
          </a:p>
        </p:txBody>
      </p:sp>
    </p:spTree>
    <p:extLst>
      <p:ext uri="{BB962C8B-B14F-4D97-AF65-F5344CB8AC3E}">
        <p14:creationId xmlns:p14="http://schemas.microsoft.com/office/powerpoint/2010/main" val="2589098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27/03/2025</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19644649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moke">
    <p:bg>
      <p:bgPr>
        <a:solidFill>
          <a:schemeClr val="bg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27/03/2025</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37571682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Khaki">
    <p:bg>
      <p:bgPr>
        <a:solidFill>
          <a:srgbClr val="FBF7DC"/>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01DE9-7247-71C2-3301-8F43BD947000}"/>
              </a:ext>
            </a:extLst>
          </p:cNvPr>
          <p:cNvSpPr>
            <a:spLocks noGrp="1"/>
          </p:cNvSpPr>
          <p:nvPr>
            <p:ph type="dt" sz="half" idx="10"/>
          </p:nvPr>
        </p:nvSpPr>
        <p:spPr/>
        <p:txBody>
          <a:bodyPr/>
          <a:lstStyle/>
          <a:p>
            <a:fld id="{FE8F06ED-FDEE-41FF-963C-01A1F85409E8}" type="datetime1">
              <a:rPr lang="en-GB" smtClean="0"/>
              <a:t>27/03/2025</a:t>
            </a:fld>
            <a:endParaRPr lang="en-GB"/>
          </a:p>
        </p:txBody>
      </p:sp>
      <p:sp>
        <p:nvSpPr>
          <p:cNvPr id="3" name="Footer Placeholder 2">
            <a:extLst>
              <a:ext uri="{FF2B5EF4-FFF2-40B4-BE49-F238E27FC236}">
                <a16:creationId xmlns:a16="http://schemas.microsoft.com/office/drawing/2014/main" id="{A0F1F649-B08E-D628-15EF-6CAEE9855C9E}"/>
              </a:ext>
            </a:extLst>
          </p:cNvPr>
          <p:cNvSpPr>
            <a:spLocks noGrp="1"/>
          </p:cNvSpPr>
          <p:nvPr>
            <p:ph type="ftr" sz="quarter" idx="11"/>
          </p:nvPr>
        </p:nvSpPr>
        <p:spPr/>
        <p:txBody>
          <a:bodyPr/>
          <a:lstStyle/>
          <a:p>
            <a:r>
              <a:rPr lang="en-GB"/>
              <a:t>Edit this text via Insert &gt; Header and Footer</a:t>
            </a:r>
          </a:p>
        </p:txBody>
      </p:sp>
      <p:sp>
        <p:nvSpPr>
          <p:cNvPr id="4" name="Slide Number Placeholder 3">
            <a:extLst>
              <a:ext uri="{FF2B5EF4-FFF2-40B4-BE49-F238E27FC236}">
                <a16:creationId xmlns:a16="http://schemas.microsoft.com/office/drawing/2014/main" id="{5C0EDFB5-B3BA-ADA8-4600-FCDAFA1A852F}"/>
              </a:ext>
            </a:extLst>
          </p:cNvPr>
          <p:cNvSpPr>
            <a:spLocks noGrp="1"/>
          </p:cNvSpPr>
          <p:nvPr>
            <p:ph type="sldNum" sz="quarter" idx="12"/>
          </p:nvPr>
        </p:nvSpPr>
        <p:spPr/>
        <p:txBody>
          <a:bodyPr/>
          <a:lstStyle/>
          <a:p>
            <a:fld id="{CBA53E11-492D-48B3-9F9B-09541CA2A39A}" type="slidenum">
              <a:rPr lang="en-GB" smtClean="0"/>
              <a:t>‹#›</a:t>
            </a:fld>
            <a:endParaRPr lang="en-GB"/>
          </a:p>
        </p:txBody>
      </p:sp>
    </p:spTree>
    <p:extLst>
      <p:ext uri="{BB962C8B-B14F-4D97-AF65-F5344CB8AC3E}">
        <p14:creationId xmlns:p14="http://schemas.microsoft.com/office/powerpoint/2010/main" val="4188112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27/03/2025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FBF7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lvl1p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839FDF4B-0149-428E-AAA5-988A16763658}" type="datetime1">
              <a:rPr lang="en-GB" smtClean="0"/>
              <a:t>27/03/2025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Edit this text via Insert &gt; Header and Footer</a:t>
            </a:r>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BC1F6A7-374C-4280-8BF8-E271DB34471F}" type="datetime1">
              <a:rPr lang="en-GB" smtClean="0"/>
              <a:t>27/03/2025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Edit this text via Insert &gt; Header and Footer</a:t>
            </a:r>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zh-CN" altLang="en-US"/>
              <a:t>单击此处编辑母版标题样式</a:t>
            </a:r>
            <a:endParaRPr lang="en-GB"/>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chemeClr val="accent1"/>
                </a:solidFill>
              </a:defRPr>
            </a:lvl1pPr>
          </a:lstStyle>
          <a:p>
            <a:fld id="{3DFEA115-3A6C-4C37-A1B0-9FEFABB23AD1}" type="datetime1">
              <a:rPr lang="en-GB" smtClean="0"/>
              <a:t>27/03/2025</a:t>
            </a:fld>
            <a:endParaRPr lang="en-GB"/>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chemeClr val="accent1"/>
                </a:solidFill>
              </a:defRPr>
            </a:lvl1pPr>
          </a:lstStyle>
          <a:p>
            <a:r>
              <a:rPr lang="en-GB"/>
              <a:t>Edit this text via Insert &gt; Header and Footer</a:t>
            </a:r>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chemeClr val="accent1"/>
                </a:solidFill>
              </a:defRPr>
            </a:lvl1pPr>
          </a:lstStyle>
          <a:p>
            <a:fld id="{CBA53E11-492D-48B3-9F9B-09541CA2A39A}" type="slidenum">
              <a:rPr lang="en-GB" smtClean="0"/>
              <a:pPr/>
              <a:t>‹#›</a:t>
            </a:fld>
            <a:endParaRPr lang="en-GB"/>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a:solidFill>
                  <a:schemeClr val="accent1"/>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679" r:id="rId2"/>
    <p:sldLayoutId id="2147483680" r:id="rId3"/>
    <p:sldLayoutId id="2147483649" r:id="rId4"/>
    <p:sldLayoutId id="2147483657"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667" r:id="rId26"/>
    <p:sldLayoutId id="2147483693" r:id="rId27"/>
    <p:sldLayoutId id="2147483694" r:id="rId28"/>
    <p:sldLayoutId id="2147483666" r:id="rId29"/>
    <p:sldLayoutId id="2147483661" r:id="rId30"/>
    <p:sldLayoutId id="2147483695" r:id="rId31"/>
    <p:sldLayoutId id="2147483696" r:id="rId32"/>
    <p:sldLayoutId id="2147483669" r:id="rId33"/>
    <p:sldLayoutId id="2147483697" r:id="rId34"/>
    <p:sldLayoutId id="2147483698" r:id="rId35"/>
    <p:sldLayoutId id="2147483678" r:id="rId36"/>
    <p:sldLayoutId id="2147483699" r:id="rId37"/>
    <p:sldLayoutId id="2147483700" r:id="rId38"/>
    <p:sldLayoutId id="2147483662" r:id="rId39"/>
    <p:sldLayoutId id="2147483701" r:id="rId40"/>
    <p:sldLayoutId id="2147483702" r:id="rId41"/>
    <p:sldLayoutId id="2147483663" r:id="rId42"/>
    <p:sldLayoutId id="2147483703" r:id="rId43"/>
    <p:sldLayoutId id="2147483704" r:id="rId44"/>
    <p:sldLayoutId id="2147483664" r:id="rId45"/>
    <p:sldLayoutId id="2147483705" r:id="rId46"/>
    <p:sldLayoutId id="2147483706" r:id="rId47"/>
    <p:sldLayoutId id="2147483665" r:id="rId48"/>
    <p:sldLayoutId id="2147483671" r:id="rId49"/>
    <p:sldLayoutId id="2147483707" r:id="rId50"/>
    <p:sldLayoutId id="2147483708" r:id="rId51"/>
    <p:sldLayoutId id="2147483670" r:id="rId52"/>
    <p:sldLayoutId id="2147483672" r:id="rId53"/>
    <p:sldLayoutId id="2147483674" r:id="rId54"/>
    <p:sldLayoutId id="2147483709" r:id="rId55"/>
    <p:sldLayoutId id="2147483710" r:id="rId56"/>
    <p:sldLayoutId id="2147483673" r:id="rId57"/>
    <p:sldLayoutId id="2147483654" r:id="rId58"/>
    <p:sldLayoutId id="2147483711" r:id="rId59"/>
    <p:sldLayoutId id="2147483712" r:id="rId60"/>
    <p:sldLayoutId id="2147483655" r:id="rId61"/>
    <p:sldLayoutId id="2147483713" r:id="rId62"/>
    <p:sldLayoutId id="2147483714" r:id="rId63"/>
  </p:sldLayoutIdLst>
  <p:transition>
    <p:fade/>
  </p:transition>
  <p:hf hdr="0"/>
  <p:txStyles>
    <p:title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3.xml"/><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C6C70-3B0C-690C-2FF8-30ECEE796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B5E60-AD83-A7CE-4AC3-0AF557FD3A25}"/>
              </a:ext>
            </a:extLst>
          </p:cNvPr>
          <p:cNvSpPr>
            <a:spLocks noGrp="1"/>
          </p:cNvSpPr>
          <p:nvPr>
            <p:ph type="ctrTitle"/>
          </p:nvPr>
        </p:nvSpPr>
        <p:spPr>
          <a:xfrm>
            <a:off x="330271" y="2417400"/>
            <a:ext cx="11270074" cy="1847942"/>
          </a:xfrm>
        </p:spPr>
        <p:txBody>
          <a:bodyPr anchor="b">
            <a:normAutofit/>
          </a:bodyPr>
          <a:lstStyle/>
          <a:p>
            <a:r>
              <a:rPr lang="en-GB" altLang="zh-CN"/>
              <a:t>Intelligent Fencing system</a:t>
            </a:r>
          </a:p>
        </p:txBody>
      </p:sp>
      <p:sp>
        <p:nvSpPr>
          <p:cNvPr id="3" name="Subtitle 2">
            <a:extLst>
              <a:ext uri="{FF2B5EF4-FFF2-40B4-BE49-F238E27FC236}">
                <a16:creationId xmlns:a16="http://schemas.microsoft.com/office/drawing/2014/main" id="{0108A084-C83B-B1BA-F1C8-58ED2C96F318}"/>
              </a:ext>
            </a:extLst>
          </p:cNvPr>
          <p:cNvSpPr>
            <a:spLocks noGrp="1"/>
          </p:cNvSpPr>
          <p:nvPr>
            <p:ph type="subTitle" idx="1"/>
          </p:nvPr>
        </p:nvSpPr>
        <p:spPr>
          <a:xfrm>
            <a:off x="330271" y="4465627"/>
            <a:ext cx="9144000" cy="1322348"/>
          </a:xfrm>
        </p:spPr>
        <p:txBody>
          <a:bodyPr vert="horz" lIns="0" tIns="0" rIns="0" bIns="0" rtlCol="0" anchor="t">
            <a:normAutofit/>
          </a:bodyPr>
          <a:lstStyle/>
          <a:p>
            <a:pPr>
              <a:spcAft>
                <a:spcPts val="600"/>
              </a:spcAft>
            </a:pPr>
            <a:r>
              <a:rPr lang="en-GB"/>
              <a:t>Final AML </a:t>
            </a:r>
            <a:r>
              <a:rPr lang="en-GB" err="1"/>
              <a:t>Presenation</a:t>
            </a:r>
            <a:endParaRPr lang="en-GB"/>
          </a:p>
        </p:txBody>
      </p:sp>
      <p:sp>
        <p:nvSpPr>
          <p:cNvPr id="6" name="Text Placeholder 5">
            <a:extLst>
              <a:ext uri="{FF2B5EF4-FFF2-40B4-BE49-F238E27FC236}">
                <a16:creationId xmlns:a16="http://schemas.microsoft.com/office/drawing/2014/main" id="{D8590196-1683-86F1-9CB4-80E5FB8111EC}"/>
              </a:ext>
            </a:extLst>
          </p:cNvPr>
          <p:cNvSpPr>
            <a:spLocks noGrp="1"/>
          </p:cNvSpPr>
          <p:nvPr>
            <p:ph type="body" sz="quarter" idx="10"/>
          </p:nvPr>
        </p:nvSpPr>
        <p:spPr>
          <a:xfrm>
            <a:off x="330271" y="5789336"/>
            <a:ext cx="5579198" cy="740845"/>
          </a:xfrm>
        </p:spPr>
        <p:txBody>
          <a:bodyPr anchor="b">
            <a:normAutofit/>
          </a:bodyPr>
          <a:lstStyle/>
          <a:p>
            <a:pPr>
              <a:lnSpc>
                <a:spcPct val="95000"/>
              </a:lnSpc>
              <a:spcAft>
                <a:spcPts val="600"/>
              </a:spcAft>
            </a:pPr>
            <a:r>
              <a:rPr lang="en-US" err="1"/>
              <a:t>Ruochen</a:t>
            </a:r>
            <a:r>
              <a:rPr lang="en-US"/>
              <a:t> Fan , </a:t>
            </a:r>
            <a:r>
              <a:rPr lang="en-US" err="1"/>
              <a:t>Gaoqi</a:t>
            </a:r>
            <a:r>
              <a:rPr lang="en-US"/>
              <a:t> </a:t>
            </a:r>
            <a:r>
              <a:rPr lang="en-US" altLang="zh-CN"/>
              <a:t>Dong , Ziqi Zhang</a:t>
            </a:r>
            <a:endParaRPr lang="en-US"/>
          </a:p>
          <a:p>
            <a:pPr>
              <a:lnSpc>
                <a:spcPct val="95000"/>
              </a:lnSpc>
              <a:spcAft>
                <a:spcPts val="600"/>
              </a:spcAft>
            </a:pPr>
            <a:r>
              <a:rPr lang="en-US"/>
              <a:t>21 /03/2025</a:t>
            </a:r>
          </a:p>
        </p:txBody>
      </p:sp>
    </p:spTree>
    <p:extLst>
      <p:ext uri="{BB962C8B-B14F-4D97-AF65-F5344CB8AC3E}">
        <p14:creationId xmlns:p14="http://schemas.microsoft.com/office/powerpoint/2010/main" val="2668266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89D40319-BC63-5186-272F-83F8D5598212}"/>
              </a:ext>
            </a:extLst>
          </p:cNvPr>
          <p:cNvSpPr>
            <a:spLocks noGrp="1"/>
          </p:cNvSpPr>
          <p:nvPr>
            <p:ph type="title"/>
          </p:nvPr>
        </p:nvSpPr>
        <p:spPr>
          <a:xfrm>
            <a:off x="326232" y="211178"/>
            <a:ext cx="11541025" cy="378044"/>
          </a:xfrm>
        </p:spPr>
        <p:txBody>
          <a:bodyPr vert="horz" lIns="0" tIns="0" rIns="0" bIns="0" rtlCol="0" anchor="t">
            <a:normAutofit/>
          </a:bodyPr>
          <a:lstStyle/>
          <a:p>
            <a:r>
              <a:rPr lang="zh-CN" altLang="en-US"/>
              <a:t>Data collection</a:t>
            </a:r>
          </a:p>
        </p:txBody>
      </p:sp>
      <p:sp>
        <p:nvSpPr>
          <p:cNvPr id="13" name="文本框 12">
            <a:extLst>
              <a:ext uri="{FF2B5EF4-FFF2-40B4-BE49-F238E27FC236}">
                <a16:creationId xmlns:a16="http://schemas.microsoft.com/office/drawing/2014/main" id="{5B46EDE6-16FD-482D-6E52-2D8EB25D9A7C}"/>
              </a:ext>
            </a:extLst>
          </p:cNvPr>
          <p:cNvSpPr txBox="1"/>
          <p:nvPr/>
        </p:nvSpPr>
        <p:spPr>
          <a:xfrm>
            <a:off x="348426" y="899874"/>
            <a:ext cx="5583238" cy="4866481"/>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Autofit/>
          </a:bodyPr>
          <a:lstStyle/>
          <a:p>
            <a:pPr marL="342900" indent="-342900" defTabSz="685765">
              <a:lnSpc>
                <a:spcPct val="105000"/>
              </a:lnSpc>
              <a:spcAft>
                <a:spcPts val="600"/>
              </a:spcAft>
              <a:buFont typeface="Arial"/>
              <a:buChar char="•"/>
            </a:pPr>
            <a:r>
              <a:rPr lang="en-US" altLang="zh-CN" sz="2000" b="1"/>
              <a:t>4 Classes:</a:t>
            </a:r>
            <a:endParaRPr lang="zh-CN" altLang="en-US" sz="2000" b="1"/>
          </a:p>
          <a:p>
            <a:pPr marL="799465" lvl="1" indent="-342900" defTabSz="685765">
              <a:lnSpc>
                <a:spcPct val="105000"/>
              </a:lnSpc>
              <a:spcAft>
                <a:spcPts val="600"/>
              </a:spcAft>
              <a:buFont typeface="Courier New"/>
              <a:buChar char="o"/>
            </a:pPr>
            <a:r>
              <a:rPr lang="en-US" altLang="zh-CN" sz="2000"/>
              <a:t>forward; backward; stop; attack</a:t>
            </a:r>
            <a:endParaRPr lang="zh-CN" sz="2000" b="1"/>
          </a:p>
          <a:p>
            <a:pPr marL="342900" indent="-342900" defTabSz="685765">
              <a:lnSpc>
                <a:spcPct val="105000"/>
              </a:lnSpc>
              <a:spcAft>
                <a:spcPts val="600"/>
              </a:spcAft>
              <a:buFont typeface="Arial" panose="020B0604020202020204" pitchFamily="34" charset="0"/>
              <a:buChar char="•"/>
            </a:pPr>
            <a:r>
              <a:rPr lang="en-US" altLang="zh-CN" sz="2000" b="1"/>
              <a:t>Data sample shape:</a:t>
            </a:r>
          </a:p>
          <a:p>
            <a:pPr marL="799465" lvl="1" indent="-342900" defTabSz="685765">
              <a:lnSpc>
                <a:spcPct val="105000"/>
              </a:lnSpc>
              <a:spcAft>
                <a:spcPts val="600"/>
              </a:spcAft>
              <a:buFont typeface="Courier New" panose="020B0604020202020204" pitchFamily="34" charset="0"/>
              <a:buChar char="o"/>
            </a:pPr>
            <a:r>
              <a:rPr lang="en-US" altLang="zh-CN" sz="2000"/>
              <a:t>[20, 4, 5] </a:t>
            </a:r>
            <a:endParaRPr lang="en-US" sz="2000"/>
          </a:p>
          <a:p>
            <a:pPr marL="799465" lvl="1" indent="-342900" defTabSz="685765">
              <a:lnSpc>
                <a:spcPct val="105000"/>
              </a:lnSpc>
              <a:spcAft>
                <a:spcPts val="600"/>
              </a:spcAft>
              <a:buFont typeface="Courier New" panose="020B0604020202020204" pitchFamily="34" charset="0"/>
              <a:buChar char="o"/>
            </a:pPr>
            <a:r>
              <a:rPr lang="en-US" sz="2000"/>
              <a:t>20 seq length, </a:t>
            </a:r>
            <a:r>
              <a:rPr lang="en-US" altLang="zh-CN" sz="2000"/>
              <a:t>4 IMU, 5 values</a:t>
            </a:r>
            <a:endParaRPr lang="en-US" sz="2000"/>
          </a:p>
          <a:p>
            <a:pPr marL="799465" lvl="1" indent="-342900" defTabSz="685765">
              <a:lnSpc>
                <a:spcPct val="105000"/>
              </a:lnSpc>
              <a:spcAft>
                <a:spcPts val="600"/>
              </a:spcAft>
              <a:buFont typeface="Courier New" panose="020B0604020202020204" pitchFamily="34" charset="0"/>
              <a:buChar char="o"/>
            </a:pPr>
            <a:r>
              <a:rPr lang="en-US" altLang="zh-CN" sz="2000" err="1"/>
              <a:t>Acc_x</a:t>
            </a:r>
            <a:r>
              <a:rPr lang="en-US" altLang="zh-CN" sz="2000"/>
              <a:t>, </a:t>
            </a:r>
            <a:r>
              <a:rPr lang="en-US" altLang="zh-CN" sz="2000" err="1"/>
              <a:t>Acc_y</a:t>
            </a:r>
            <a:r>
              <a:rPr lang="en-US" altLang="zh-CN" sz="2000"/>
              <a:t>, </a:t>
            </a:r>
            <a:r>
              <a:rPr lang="en-US" altLang="zh-CN" sz="2000" err="1"/>
              <a:t>Acc_z</a:t>
            </a:r>
            <a:r>
              <a:rPr lang="en-US" altLang="zh-CN" sz="2000"/>
              <a:t>, roll, pitch</a:t>
            </a:r>
          </a:p>
          <a:p>
            <a:pPr marL="342900" indent="-342900" defTabSz="685765">
              <a:lnSpc>
                <a:spcPct val="105000"/>
              </a:lnSpc>
              <a:spcAft>
                <a:spcPts val="600"/>
              </a:spcAft>
              <a:buFont typeface="Arial" panose="020B0604020202020204" pitchFamily="34" charset="0"/>
              <a:buChar char="•"/>
            </a:pPr>
            <a:r>
              <a:rPr lang="en-US" altLang="zh-CN" sz="2000" b="1"/>
              <a:t>Number of samples:</a:t>
            </a:r>
          </a:p>
          <a:p>
            <a:pPr marL="799465" lvl="1" indent="-342900" defTabSz="685765">
              <a:lnSpc>
                <a:spcPct val="105000"/>
              </a:lnSpc>
              <a:spcAft>
                <a:spcPts val="600"/>
              </a:spcAft>
              <a:buFont typeface="Courier New" panose="020B0604020202020204" pitchFamily="34" charset="0"/>
              <a:buChar char="o"/>
            </a:pPr>
            <a:r>
              <a:rPr lang="en-US" altLang="zh-CN" sz="2000"/>
              <a:t>100 per class</a:t>
            </a:r>
            <a:endParaRPr lang="en-US" sz="2000"/>
          </a:p>
          <a:p>
            <a:pPr marL="799465" lvl="1" indent="-342900" defTabSz="685765">
              <a:lnSpc>
                <a:spcPct val="105000"/>
              </a:lnSpc>
              <a:spcAft>
                <a:spcPts val="600"/>
              </a:spcAft>
              <a:buFont typeface="Courier New" panose="020B0604020202020204" pitchFamily="34" charset="0"/>
              <a:buChar char="o"/>
            </a:pPr>
            <a:r>
              <a:rPr lang="en-US" altLang="zh-CN" sz="2000"/>
              <a:t>33 per team member</a:t>
            </a:r>
            <a:endParaRPr lang="en-US" sz="2000"/>
          </a:p>
          <a:p>
            <a:pPr marL="342900" indent="-342900" defTabSz="685765">
              <a:lnSpc>
                <a:spcPct val="105000"/>
              </a:lnSpc>
              <a:spcAft>
                <a:spcPts val="600"/>
              </a:spcAft>
              <a:buFont typeface="Arial" panose="020B0604020202020204" pitchFamily="34" charset="0"/>
              <a:buChar char="•"/>
            </a:pPr>
            <a:r>
              <a:rPr lang="en-US" altLang="zh-CN" sz="2000" b="1"/>
              <a:t>Normalize IMU's data respectively</a:t>
            </a:r>
          </a:p>
          <a:p>
            <a:pPr marL="342900" indent="-342900" defTabSz="685765">
              <a:lnSpc>
                <a:spcPct val="105000"/>
              </a:lnSpc>
              <a:spcAft>
                <a:spcPts val="600"/>
              </a:spcAft>
              <a:buFont typeface="Arial" panose="020B0604020202020204" pitchFamily="34" charset="0"/>
              <a:buChar char="•"/>
            </a:pPr>
            <a:r>
              <a:rPr lang="en-US" altLang="zh-CN" sz="2000"/>
              <a:t>Sampling frequency 10Hz</a:t>
            </a:r>
          </a:p>
          <a:p>
            <a:pPr marL="342900" indent="-342900" defTabSz="685765">
              <a:lnSpc>
                <a:spcPct val="105000"/>
              </a:lnSpc>
              <a:spcAft>
                <a:spcPts val="600"/>
              </a:spcAft>
              <a:buFont typeface="Arial" panose="020B0604020202020204" pitchFamily="34" charset="0"/>
              <a:buChar char="•"/>
            </a:pPr>
            <a:r>
              <a:rPr lang="en-US" altLang="zh-CN" sz="2000"/>
              <a:t>When we press the key 2s window data in buffer will recorded in CSV file</a:t>
            </a:r>
          </a:p>
        </p:txBody>
      </p:sp>
      <p:pic>
        <p:nvPicPr>
          <p:cNvPr id="14" name="图片 13" descr="文本&#10;&#10;AI 生成的内容可能不正确。">
            <a:extLst>
              <a:ext uri="{FF2B5EF4-FFF2-40B4-BE49-F238E27FC236}">
                <a16:creationId xmlns:a16="http://schemas.microsoft.com/office/drawing/2014/main" id="{35F7969E-EBCA-A997-57E8-0ABEF766E02C}"/>
              </a:ext>
            </a:extLst>
          </p:cNvPr>
          <p:cNvPicPr>
            <a:picLocks noChangeAspect="1"/>
          </p:cNvPicPr>
          <p:nvPr/>
        </p:nvPicPr>
        <p:blipFill>
          <a:blip r:embed="rId3"/>
          <a:stretch>
            <a:fillRect/>
          </a:stretch>
        </p:blipFill>
        <p:spPr>
          <a:xfrm>
            <a:off x="6377593" y="140519"/>
            <a:ext cx="5583238" cy="1702887"/>
          </a:xfrm>
          <a:prstGeom prst="rect">
            <a:avLst/>
          </a:prstGeom>
          <a:noFill/>
        </p:spPr>
      </p:pic>
      <p:sp>
        <p:nvSpPr>
          <p:cNvPr id="2" name="日期占位符 1">
            <a:extLst>
              <a:ext uri="{FF2B5EF4-FFF2-40B4-BE49-F238E27FC236}">
                <a16:creationId xmlns:a16="http://schemas.microsoft.com/office/drawing/2014/main" id="{1D53FA6B-1A33-765B-B68F-A32ABC0F516C}"/>
              </a:ext>
            </a:extLst>
          </p:cNvPr>
          <p:cNvSpPr>
            <a:spLocks noGrp="1"/>
          </p:cNvSpPr>
          <p:nvPr>
            <p:ph type="dt" sz="half" idx="10"/>
          </p:nvPr>
        </p:nvSpPr>
        <p:spPr>
          <a:xfrm>
            <a:off x="10641349" y="6393702"/>
            <a:ext cx="1233647" cy="137270"/>
          </a:xfrm>
        </p:spPr>
        <p:txBody>
          <a:bodyPr vert="horz" lIns="0" tIns="0" rIns="0" bIns="0" rtlCol="0" anchor="b">
            <a:normAutofit/>
          </a:bodyPr>
          <a:lstStyle/>
          <a:p>
            <a:pPr>
              <a:spcAft>
                <a:spcPts val="600"/>
              </a:spcAft>
            </a:pPr>
            <a:fld id="{CCAD84DF-3B13-4783-A18D-887F4839C415}" type="datetime1">
              <a:rPr lang="en-GB" smtClean="0"/>
              <a:pPr>
                <a:spcAft>
                  <a:spcPts val="600"/>
                </a:spcAft>
              </a:pPr>
              <a:t>27/03/2025</a:t>
            </a:fld>
            <a:endParaRPr lang="en-GB"/>
          </a:p>
        </p:txBody>
      </p:sp>
      <p:sp>
        <p:nvSpPr>
          <p:cNvPr id="26" name="Slide Number Placeholder 6">
            <a:extLst>
              <a:ext uri="{FF2B5EF4-FFF2-40B4-BE49-F238E27FC236}">
                <a16:creationId xmlns:a16="http://schemas.microsoft.com/office/drawing/2014/main" id="{17C18FD7-848F-46EB-D046-6C93D30A69C8}"/>
              </a:ext>
            </a:extLst>
          </p:cNvPr>
          <p:cNvSpPr>
            <a:spLocks noGrp="1"/>
          </p:cNvSpPr>
          <p:nvPr>
            <p:ph type="sldNum" sz="quarter" idx="12"/>
          </p:nvPr>
        </p:nvSpPr>
        <p:spPr>
          <a:xfrm>
            <a:off x="5936755" y="6393702"/>
            <a:ext cx="318491" cy="137272"/>
          </a:xfrm>
        </p:spPr>
        <p:txBody>
          <a:bodyPr/>
          <a:lstStyle/>
          <a:p>
            <a:pPr>
              <a:spcAft>
                <a:spcPts val="600"/>
              </a:spcAft>
            </a:pPr>
            <a:fld id="{CBA53E11-492D-48B3-9F9B-09541CA2A39A}" type="slidenum">
              <a:rPr lang="en-GB" smtClean="0"/>
              <a:pPr>
                <a:spcAft>
                  <a:spcPts val="600"/>
                </a:spcAft>
              </a:pPr>
              <a:t>10</a:t>
            </a:fld>
            <a:endParaRPr lang="en-GB"/>
          </a:p>
        </p:txBody>
      </p:sp>
      <p:pic>
        <p:nvPicPr>
          <p:cNvPr id="3" name="图片 2" descr="文本&#10;&#10;AI 生成的内容可能不正确。">
            <a:extLst>
              <a:ext uri="{FF2B5EF4-FFF2-40B4-BE49-F238E27FC236}">
                <a16:creationId xmlns:a16="http://schemas.microsoft.com/office/drawing/2014/main" id="{50B191A0-F3FD-7F38-4174-0FBBF62ECC70}"/>
              </a:ext>
            </a:extLst>
          </p:cNvPr>
          <p:cNvPicPr>
            <a:picLocks noChangeAspect="1"/>
          </p:cNvPicPr>
          <p:nvPr/>
        </p:nvPicPr>
        <p:blipFill>
          <a:blip r:embed="rId4"/>
          <a:stretch>
            <a:fillRect/>
          </a:stretch>
        </p:blipFill>
        <p:spPr>
          <a:xfrm>
            <a:off x="6378804" y="1935823"/>
            <a:ext cx="5569670" cy="1800147"/>
          </a:xfrm>
          <a:prstGeom prst="rect">
            <a:avLst/>
          </a:prstGeom>
        </p:spPr>
      </p:pic>
      <p:pic>
        <p:nvPicPr>
          <p:cNvPr id="4" name="图片 3" descr="图片包含 图形用户界面&#10;&#10;AI 生成的内容可能不正确。">
            <a:extLst>
              <a:ext uri="{FF2B5EF4-FFF2-40B4-BE49-F238E27FC236}">
                <a16:creationId xmlns:a16="http://schemas.microsoft.com/office/drawing/2014/main" id="{DDA74694-EEC8-C02A-74E2-75D3C08F2E98}"/>
              </a:ext>
            </a:extLst>
          </p:cNvPr>
          <p:cNvPicPr>
            <a:picLocks noChangeAspect="1"/>
          </p:cNvPicPr>
          <p:nvPr/>
        </p:nvPicPr>
        <p:blipFill>
          <a:blip r:embed="rId5"/>
          <a:stretch>
            <a:fillRect/>
          </a:stretch>
        </p:blipFill>
        <p:spPr>
          <a:xfrm>
            <a:off x="6375760" y="3743227"/>
            <a:ext cx="3871078" cy="3024433"/>
          </a:xfrm>
          <a:prstGeom prst="rect">
            <a:avLst/>
          </a:prstGeom>
        </p:spPr>
      </p:pic>
    </p:spTree>
    <p:extLst>
      <p:ext uri="{BB962C8B-B14F-4D97-AF65-F5344CB8AC3E}">
        <p14:creationId xmlns:p14="http://schemas.microsoft.com/office/powerpoint/2010/main" val="26555326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CB2019-D8A0-FE36-EB7E-943998DA66A1}"/>
              </a:ext>
            </a:extLst>
          </p:cNvPr>
          <p:cNvSpPr>
            <a:spLocks noGrp="1"/>
          </p:cNvSpPr>
          <p:nvPr>
            <p:ph type="dt" sz="half" idx="10"/>
          </p:nvPr>
        </p:nvSpPr>
        <p:spPr/>
        <p:txBody>
          <a:bodyPr/>
          <a:lstStyle/>
          <a:p>
            <a:fld id="{CCAD84DF-3B13-4783-A18D-887F4839C415}" type="datetime1">
              <a:rPr lang="en-GB" smtClean="0"/>
              <a:t>27/03/2025</a:t>
            </a:fld>
            <a:endParaRPr lang="en-GB"/>
          </a:p>
        </p:txBody>
      </p:sp>
      <p:sp>
        <p:nvSpPr>
          <p:cNvPr id="9" name="标题 8">
            <a:extLst>
              <a:ext uri="{FF2B5EF4-FFF2-40B4-BE49-F238E27FC236}">
                <a16:creationId xmlns:a16="http://schemas.microsoft.com/office/drawing/2014/main" id="{835D5CB0-D874-542F-763A-6EBD43F1E516}"/>
              </a:ext>
            </a:extLst>
          </p:cNvPr>
          <p:cNvSpPr>
            <a:spLocks noGrp="1"/>
          </p:cNvSpPr>
          <p:nvPr>
            <p:ph type="title"/>
          </p:nvPr>
        </p:nvSpPr>
        <p:spPr>
          <a:xfrm>
            <a:off x="325800" y="163223"/>
            <a:ext cx="5523495" cy="385442"/>
          </a:xfrm>
        </p:spPr>
        <p:txBody>
          <a:bodyPr/>
          <a:lstStyle/>
          <a:p>
            <a:r>
              <a:rPr lang="zh-CN" altLang="en-US"/>
              <a:t>Data collection &amp; Augmentaion</a:t>
            </a:r>
            <a:endParaRPr lang="zh-CN"/>
          </a:p>
        </p:txBody>
      </p:sp>
      <p:pic>
        <p:nvPicPr>
          <p:cNvPr id="13" name="图片 12" descr="文本&#10;&#10;AI 生成的内容可能不正确。">
            <a:extLst>
              <a:ext uri="{FF2B5EF4-FFF2-40B4-BE49-F238E27FC236}">
                <a16:creationId xmlns:a16="http://schemas.microsoft.com/office/drawing/2014/main" id="{8B8B2061-D912-1F75-3B3F-A20526CCD336}"/>
              </a:ext>
            </a:extLst>
          </p:cNvPr>
          <p:cNvPicPr>
            <a:picLocks noChangeAspect="1"/>
          </p:cNvPicPr>
          <p:nvPr/>
        </p:nvPicPr>
        <p:blipFill>
          <a:blip r:embed="rId3"/>
          <a:stretch>
            <a:fillRect/>
          </a:stretch>
        </p:blipFill>
        <p:spPr>
          <a:xfrm>
            <a:off x="7906507" y="1101011"/>
            <a:ext cx="3886545" cy="2086090"/>
          </a:xfrm>
          <a:prstGeom prst="rect">
            <a:avLst/>
          </a:prstGeom>
        </p:spPr>
      </p:pic>
      <p:pic>
        <p:nvPicPr>
          <p:cNvPr id="14" name="图片 13">
            <a:extLst>
              <a:ext uri="{FF2B5EF4-FFF2-40B4-BE49-F238E27FC236}">
                <a16:creationId xmlns:a16="http://schemas.microsoft.com/office/drawing/2014/main" id="{C7F16724-8B02-BB9F-63EE-2E112D425E5E}"/>
              </a:ext>
            </a:extLst>
          </p:cNvPr>
          <p:cNvPicPr>
            <a:picLocks noChangeAspect="1"/>
          </p:cNvPicPr>
          <p:nvPr/>
        </p:nvPicPr>
        <p:blipFill>
          <a:blip r:embed="rId4"/>
          <a:srcRect l="5173" r="166" b="-315"/>
          <a:stretch/>
        </p:blipFill>
        <p:spPr>
          <a:xfrm>
            <a:off x="7904923" y="3798245"/>
            <a:ext cx="3895043" cy="2382528"/>
          </a:xfrm>
          <a:prstGeom prst="rect">
            <a:avLst/>
          </a:prstGeom>
        </p:spPr>
      </p:pic>
      <p:sp>
        <p:nvSpPr>
          <p:cNvPr id="8" name="文本框 7">
            <a:extLst>
              <a:ext uri="{FF2B5EF4-FFF2-40B4-BE49-F238E27FC236}">
                <a16:creationId xmlns:a16="http://schemas.microsoft.com/office/drawing/2014/main" id="{06A86271-D851-FDAA-B73B-EECBF5EF39B3}"/>
              </a:ext>
            </a:extLst>
          </p:cNvPr>
          <p:cNvSpPr txBox="1"/>
          <p:nvPr/>
        </p:nvSpPr>
        <p:spPr>
          <a:xfrm>
            <a:off x="206948" y="814825"/>
            <a:ext cx="3040136" cy="568210"/>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Autofit/>
          </a:bodyPr>
          <a:lstStyle/>
          <a:p>
            <a:pPr defTabSz="685765">
              <a:lnSpc>
                <a:spcPct val="105000"/>
              </a:lnSpc>
              <a:spcAft>
                <a:spcPts val="600"/>
              </a:spcAft>
            </a:pPr>
            <a:r>
              <a:rPr lang="en-US" sz="2400" b="1"/>
              <a:t>Augmentation: </a:t>
            </a:r>
            <a:r>
              <a:rPr lang="en-US" sz="2400"/>
              <a:t>randomly mask several moments</a:t>
            </a:r>
            <a:endParaRPr lang="zh-CN" altLang="en-US"/>
          </a:p>
          <a:p>
            <a:pPr defTabSz="685765">
              <a:lnSpc>
                <a:spcPct val="105000"/>
              </a:lnSpc>
              <a:spcAft>
                <a:spcPts val="600"/>
              </a:spcAft>
            </a:pPr>
            <a:endParaRPr lang="en-US" altLang="zh-CN" sz="2400" b="1"/>
          </a:p>
          <a:p>
            <a:pPr defTabSz="685765">
              <a:lnSpc>
                <a:spcPct val="105000"/>
              </a:lnSpc>
              <a:spcAft>
                <a:spcPts val="600"/>
              </a:spcAft>
            </a:pPr>
            <a:r>
              <a:rPr lang="en-US" altLang="zh-CN" sz="2400" b="1"/>
              <a:t>400 original data </a:t>
            </a:r>
            <a:r>
              <a:rPr lang="en-US" sz="2400" b="1"/>
              <a:t>samples expanded to 2000 samples by Augmentation.</a:t>
            </a:r>
            <a:endParaRPr lang="en-US" altLang="zh-CN" sz="2400" b="1"/>
          </a:p>
        </p:txBody>
      </p:sp>
      <p:pic>
        <p:nvPicPr>
          <p:cNvPr id="3" name="图片 2" descr="图表, 折线图&#10;&#10;AI 生成的内容可能不正确。">
            <a:extLst>
              <a:ext uri="{FF2B5EF4-FFF2-40B4-BE49-F238E27FC236}">
                <a16:creationId xmlns:a16="http://schemas.microsoft.com/office/drawing/2014/main" id="{A0504127-9BA6-8A13-BF7D-C39D0038E3FD}"/>
              </a:ext>
            </a:extLst>
          </p:cNvPr>
          <p:cNvPicPr>
            <a:picLocks noChangeAspect="1"/>
          </p:cNvPicPr>
          <p:nvPr/>
        </p:nvPicPr>
        <p:blipFill>
          <a:blip r:embed="rId5"/>
          <a:stretch>
            <a:fillRect/>
          </a:stretch>
        </p:blipFill>
        <p:spPr>
          <a:xfrm>
            <a:off x="3652887" y="549897"/>
            <a:ext cx="3904268" cy="5852474"/>
          </a:xfrm>
          <a:prstGeom prst="rect">
            <a:avLst/>
          </a:prstGeom>
        </p:spPr>
      </p:pic>
    </p:spTree>
    <p:extLst>
      <p:ext uri="{BB962C8B-B14F-4D97-AF65-F5344CB8AC3E}">
        <p14:creationId xmlns:p14="http://schemas.microsoft.com/office/powerpoint/2010/main" val="1675984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6371-84A8-F138-44C7-74C460AC6BDC}"/>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A5ABB74F-F8A3-DC1F-9E3E-7D4C9C368855}"/>
              </a:ext>
            </a:extLst>
          </p:cNvPr>
          <p:cNvSpPr>
            <a:spLocks noGrp="1"/>
          </p:cNvSpPr>
          <p:nvPr>
            <p:ph type="title"/>
          </p:nvPr>
        </p:nvSpPr>
        <p:spPr>
          <a:xfrm>
            <a:off x="326232" y="252000"/>
            <a:ext cx="11541025" cy="378044"/>
          </a:xfrm>
        </p:spPr>
        <p:txBody>
          <a:bodyPr vert="horz" lIns="0" tIns="0" rIns="0" bIns="0" rtlCol="0" anchor="t">
            <a:normAutofit/>
          </a:bodyPr>
          <a:lstStyle/>
          <a:p>
            <a:r>
              <a:rPr lang="zh-CN" altLang="en-US"/>
              <a:t>Labelling</a:t>
            </a:r>
          </a:p>
        </p:txBody>
      </p:sp>
      <p:sp>
        <p:nvSpPr>
          <p:cNvPr id="13" name="文本框 12">
            <a:extLst>
              <a:ext uri="{FF2B5EF4-FFF2-40B4-BE49-F238E27FC236}">
                <a16:creationId xmlns:a16="http://schemas.microsoft.com/office/drawing/2014/main" id="{C79A8EE7-A150-18F3-ADE9-1094DADB2708}"/>
              </a:ext>
            </a:extLst>
          </p:cNvPr>
          <p:cNvSpPr txBox="1"/>
          <p:nvPr/>
        </p:nvSpPr>
        <p:spPr>
          <a:xfrm>
            <a:off x="333630" y="995124"/>
            <a:ext cx="11531276" cy="4822093"/>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Autofit/>
          </a:bodyPr>
          <a:lstStyle/>
          <a:p>
            <a:pPr marL="342900" indent="-342900" defTabSz="685765">
              <a:lnSpc>
                <a:spcPct val="105000"/>
              </a:lnSpc>
              <a:spcAft>
                <a:spcPts val="600"/>
              </a:spcAft>
              <a:buFont typeface="Arial"/>
              <a:buChar char="•"/>
            </a:pPr>
            <a:r>
              <a:rPr lang="en-US" altLang="zh-CN" sz="2400" b="1"/>
              <a:t>How to precisely classify the motion of all the moments?</a:t>
            </a:r>
            <a:r>
              <a:rPr lang="en-US" altLang="zh-CN" sz="2400" b="1">
                <a:solidFill>
                  <a:schemeClr val="accent4">
                    <a:lumMod val="76000"/>
                  </a:schemeClr>
                </a:solidFill>
              </a:rPr>
              <a:t> (especially the margin of each action)</a:t>
            </a:r>
          </a:p>
          <a:p>
            <a:pPr marL="342900" indent="-342900" defTabSz="685765">
              <a:lnSpc>
                <a:spcPct val="105000"/>
              </a:lnSpc>
              <a:spcAft>
                <a:spcPts val="600"/>
              </a:spcAft>
              <a:buFont typeface="Arial"/>
              <a:buChar char="•"/>
            </a:pPr>
            <a:r>
              <a:rPr lang="en-US" altLang="zh-CN" sz="2400" b="1"/>
              <a:t>Use 1s past and future information for inference! (not casual inference)</a:t>
            </a:r>
          </a:p>
        </p:txBody>
      </p:sp>
      <p:sp>
        <p:nvSpPr>
          <p:cNvPr id="2" name="日期占位符 1">
            <a:extLst>
              <a:ext uri="{FF2B5EF4-FFF2-40B4-BE49-F238E27FC236}">
                <a16:creationId xmlns:a16="http://schemas.microsoft.com/office/drawing/2014/main" id="{F3F3AF6D-1A0A-AAC7-A02C-803D2D00917D}"/>
              </a:ext>
            </a:extLst>
          </p:cNvPr>
          <p:cNvSpPr>
            <a:spLocks noGrp="1"/>
          </p:cNvSpPr>
          <p:nvPr>
            <p:ph type="dt" sz="half" idx="10"/>
          </p:nvPr>
        </p:nvSpPr>
        <p:spPr>
          <a:xfrm>
            <a:off x="10641349" y="6393702"/>
            <a:ext cx="1233647" cy="137270"/>
          </a:xfrm>
        </p:spPr>
        <p:txBody>
          <a:bodyPr vert="horz" lIns="0" tIns="0" rIns="0" bIns="0" rtlCol="0" anchor="b">
            <a:normAutofit/>
          </a:bodyPr>
          <a:lstStyle/>
          <a:p>
            <a:pPr>
              <a:spcAft>
                <a:spcPts val="600"/>
              </a:spcAft>
            </a:pPr>
            <a:fld id="{CCAD84DF-3B13-4783-A18D-887F4839C415}" type="datetime1">
              <a:rPr lang="en-GB" smtClean="0"/>
              <a:pPr>
                <a:spcAft>
                  <a:spcPts val="600"/>
                </a:spcAft>
              </a:pPr>
              <a:t>27/03/2025</a:t>
            </a:fld>
            <a:endParaRPr lang="en-GB"/>
          </a:p>
        </p:txBody>
      </p:sp>
      <p:sp>
        <p:nvSpPr>
          <p:cNvPr id="26" name="Slide Number Placeholder 6">
            <a:extLst>
              <a:ext uri="{FF2B5EF4-FFF2-40B4-BE49-F238E27FC236}">
                <a16:creationId xmlns:a16="http://schemas.microsoft.com/office/drawing/2014/main" id="{8E2C7B70-59B2-BBFD-C91C-86BE7F910198}"/>
              </a:ext>
            </a:extLst>
          </p:cNvPr>
          <p:cNvSpPr>
            <a:spLocks noGrp="1"/>
          </p:cNvSpPr>
          <p:nvPr>
            <p:ph type="sldNum" sz="quarter" idx="12"/>
          </p:nvPr>
        </p:nvSpPr>
        <p:spPr>
          <a:xfrm>
            <a:off x="5936755" y="6393702"/>
            <a:ext cx="318491" cy="137272"/>
          </a:xfrm>
        </p:spPr>
        <p:txBody>
          <a:bodyPr/>
          <a:lstStyle/>
          <a:p>
            <a:pPr>
              <a:spcAft>
                <a:spcPts val="600"/>
              </a:spcAft>
            </a:pPr>
            <a:fld id="{CBA53E11-492D-48B3-9F9B-09541CA2A39A}" type="slidenum">
              <a:rPr lang="en-GB" smtClean="0"/>
              <a:pPr>
                <a:spcAft>
                  <a:spcPts val="600"/>
                </a:spcAft>
              </a:pPr>
              <a:t>12</a:t>
            </a:fld>
            <a:endParaRPr lang="en-GB"/>
          </a:p>
        </p:txBody>
      </p:sp>
      <p:sp>
        <p:nvSpPr>
          <p:cNvPr id="27" name="Subtitle 7">
            <a:extLst>
              <a:ext uri="{FF2B5EF4-FFF2-40B4-BE49-F238E27FC236}">
                <a16:creationId xmlns:a16="http://schemas.microsoft.com/office/drawing/2014/main" id="{2E300707-5C46-8249-6D69-436E9E7C43C6}"/>
              </a:ext>
            </a:extLst>
          </p:cNvPr>
          <p:cNvSpPr>
            <a:spLocks noGrp="1"/>
          </p:cNvSpPr>
          <p:nvPr>
            <p:ph type="subTitle" idx="13"/>
          </p:nvPr>
        </p:nvSpPr>
        <p:spPr>
          <a:xfrm>
            <a:off x="325800" y="620196"/>
            <a:ext cx="11540763" cy="371567"/>
          </a:xfrm>
        </p:spPr>
        <p:txBody>
          <a:bodyPr vert="horz" lIns="0" tIns="0" rIns="0" bIns="0" rtlCol="0" anchor="t">
            <a:noAutofit/>
          </a:bodyPr>
          <a:lstStyle/>
          <a:p>
            <a:r>
              <a:rPr lang="en-US"/>
              <a:t>Task of defining how to use the data.</a:t>
            </a:r>
          </a:p>
        </p:txBody>
      </p:sp>
      <p:pic>
        <p:nvPicPr>
          <p:cNvPr id="3" name="图片 2" descr="形状, 箭头&#10;&#10;AI 生成的内容可能不正确。">
            <a:extLst>
              <a:ext uri="{FF2B5EF4-FFF2-40B4-BE49-F238E27FC236}">
                <a16:creationId xmlns:a16="http://schemas.microsoft.com/office/drawing/2014/main" id="{3C78FD56-0F6B-0153-BBF6-FC7031232BD9}"/>
              </a:ext>
            </a:extLst>
          </p:cNvPr>
          <p:cNvPicPr>
            <a:picLocks noChangeAspect="1"/>
          </p:cNvPicPr>
          <p:nvPr/>
        </p:nvPicPr>
        <p:blipFill>
          <a:blip r:embed="rId3"/>
          <a:stretch>
            <a:fillRect/>
          </a:stretch>
        </p:blipFill>
        <p:spPr>
          <a:xfrm>
            <a:off x="428439" y="2271390"/>
            <a:ext cx="5424073" cy="2744311"/>
          </a:xfrm>
          <a:prstGeom prst="rect">
            <a:avLst/>
          </a:prstGeom>
        </p:spPr>
      </p:pic>
      <p:pic>
        <p:nvPicPr>
          <p:cNvPr id="6" name="图片 5" descr="形状, 箭头&#10;&#10;AI 生成的内容可能不正确。">
            <a:extLst>
              <a:ext uri="{FF2B5EF4-FFF2-40B4-BE49-F238E27FC236}">
                <a16:creationId xmlns:a16="http://schemas.microsoft.com/office/drawing/2014/main" id="{320D8C2D-97C8-B3B8-A89C-58C9E0D83457}"/>
              </a:ext>
            </a:extLst>
          </p:cNvPr>
          <p:cNvPicPr>
            <a:picLocks noChangeAspect="1"/>
          </p:cNvPicPr>
          <p:nvPr/>
        </p:nvPicPr>
        <p:blipFill>
          <a:blip r:embed="rId4"/>
          <a:stretch>
            <a:fillRect/>
          </a:stretch>
        </p:blipFill>
        <p:spPr>
          <a:xfrm>
            <a:off x="6093641" y="2273330"/>
            <a:ext cx="5568056" cy="2851397"/>
          </a:xfrm>
          <a:prstGeom prst="rect">
            <a:avLst/>
          </a:prstGeom>
        </p:spPr>
      </p:pic>
      <p:pic>
        <p:nvPicPr>
          <p:cNvPr id="7" name="图片 6">
            <a:extLst>
              <a:ext uri="{FF2B5EF4-FFF2-40B4-BE49-F238E27FC236}">
                <a16:creationId xmlns:a16="http://schemas.microsoft.com/office/drawing/2014/main" id="{2EBCF85A-12C0-86E2-11D3-98A8AC22328D}"/>
              </a:ext>
            </a:extLst>
          </p:cNvPr>
          <p:cNvPicPr>
            <a:picLocks noChangeAspect="1"/>
          </p:cNvPicPr>
          <p:nvPr/>
        </p:nvPicPr>
        <p:blipFill>
          <a:blip r:embed="rId5"/>
          <a:stretch>
            <a:fillRect/>
          </a:stretch>
        </p:blipFill>
        <p:spPr>
          <a:xfrm>
            <a:off x="9183857" y="5347964"/>
            <a:ext cx="438150" cy="438150"/>
          </a:xfrm>
          <a:prstGeom prst="rect">
            <a:avLst/>
          </a:prstGeom>
        </p:spPr>
      </p:pic>
      <p:pic>
        <p:nvPicPr>
          <p:cNvPr id="8" name="图片 7">
            <a:extLst>
              <a:ext uri="{FF2B5EF4-FFF2-40B4-BE49-F238E27FC236}">
                <a16:creationId xmlns:a16="http://schemas.microsoft.com/office/drawing/2014/main" id="{0A70BE83-F021-08B0-75D0-474560A545D9}"/>
              </a:ext>
            </a:extLst>
          </p:cNvPr>
          <p:cNvPicPr>
            <a:picLocks noChangeAspect="1"/>
          </p:cNvPicPr>
          <p:nvPr/>
        </p:nvPicPr>
        <p:blipFill>
          <a:blip r:embed="rId6"/>
          <a:stretch>
            <a:fillRect/>
          </a:stretch>
        </p:blipFill>
        <p:spPr>
          <a:xfrm>
            <a:off x="2865314" y="5360124"/>
            <a:ext cx="542925" cy="428625"/>
          </a:xfrm>
          <a:prstGeom prst="rect">
            <a:avLst/>
          </a:prstGeom>
        </p:spPr>
      </p:pic>
    </p:spTree>
    <p:extLst>
      <p:ext uri="{BB962C8B-B14F-4D97-AF65-F5344CB8AC3E}">
        <p14:creationId xmlns:p14="http://schemas.microsoft.com/office/powerpoint/2010/main" val="3587218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71E11-3429-D07F-30F3-853606C17290}"/>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4C3A193B-D340-8FFA-A65B-FF31086183BB}"/>
              </a:ext>
            </a:extLst>
          </p:cNvPr>
          <p:cNvSpPr>
            <a:spLocks noGrp="1"/>
          </p:cNvSpPr>
          <p:nvPr>
            <p:ph type="title"/>
          </p:nvPr>
        </p:nvSpPr>
        <p:spPr>
          <a:xfrm>
            <a:off x="326232" y="252000"/>
            <a:ext cx="11541025" cy="378044"/>
          </a:xfrm>
        </p:spPr>
        <p:txBody>
          <a:bodyPr vert="horz" lIns="0" tIns="0" rIns="0" bIns="0" rtlCol="0" anchor="t">
            <a:normAutofit/>
          </a:bodyPr>
          <a:lstStyle/>
          <a:p>
            <a:r>
              <a:rPr lang="zh-CN" altLang="en-US"/>
              <a:t>Model</a:t>
            </a:r>
          </a:p>
        </p:txBody>
      </p:sp>
      <p:sp>
        <p:nvSpPr>
          <p:cNvPr id="13" name="文本框 12">
            <a:extLst>
              <a:ext uri="{FF2B5EF4-FFF2-40B4-BE49-F238E27FC236}">
                <a16:creationId xmlns:a16="http://schemas.microsoft.com/office/drawing/2014/main" id="{AEE7C291-5CD4-78E2-20F1-E5E69C1BAE0F}"/>
              </a:ext>
            </a:extLst>
          </p:cNvPr>
          <p:cNvSpPr txBox="1"/>
          <p:nvPr/>
        </p:nvSpPr>
        <p:spPr>
          <a:xfrm>
            <a:off x="333630" y="995124"/>
            <a:ext cx="11531276" cy="4822093"/>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Autofit/>
          </a:bodyPr>
          <a:lstStyle/>
          <a:p>
            <a:pPr marL="342900" indent="-342900" defTabSz="685765">
              <a:lnSpc>
                <a:spcPct val="105000"/>
              </a:lnSpc>
              <a:spcAft>
                <a:spcPts val="600"/>
              </a:spcAft>
              <a:buFont typeface="Arial"/>
              <a:buChar char="•"/>
            </a:pPr>
            <a:r>
              <a:rPr lang="en-US" altLang="zh-CN" sz="2400" b="1"/>
              <a:t>To capture spatial pattern: Graph Attention Networks (GAT)</a:t>
            </a:r>
          </a:p>
          <a:p>
            <a:pPr marL="342900" indent="-342900" defTabSz="685765">
              <a:lnSpc>
                <a:spcPct val="105000"/>
              </a:lnSpc>
              <a:spcAft>
                <a:spcPts val="600"/>
              </a:spcAft>
              <a:buFont typeface="Arial"/>
              <a:buChar char="•"/>
            </a:pPr>
            <a:endParaRPr lang="en-US" altLang="zh-CN" sz="2400" b="1"/>
          </a:p>
          <a:p>
            <a:pPr marL="342900" indent="-342900" defTabSz="685765">
              <a:lnSpc>
                <a:spcPct val="105000"/>
              </a:lnSpc>
              <a:spcAft>
                <a:spcPts val="600"/>
              </a:spcAft>
              <a:buFont typeface="Arial"/>
              <a:buChar char="•"/>
            </a:pPr>
            <a:r>
              <a:rPr lang="en-US" altLang="zh-CN" sz="2400" b="1"/>
              <a:t>To capture bi-directional temporal pattern: Bi-Long-Short Term Memory (Bi-LSTM)</a:t>
            </a:r>
          </a:p>
        </p:txBody>
      </p:sp>
      <p:sp>
        <p:nvSpPr>
          <p:cNvPr id="2" name="日期占位符 1">
            <a:extLst>
              <a:ext uri="{FF2B5EF4-FFF2-40B4-BE49-F238E27FC236}">
                <a16:creationId xmlns:a16="http://schemas.microsoft.com/office/drawing/2014/main" id="{64A381BC-53E8-875F-F3A1-8EAE5C7CA93E}"/>
              </a:ext>
            </a:extLst>
          </p:cNvPr>
          <p:cNvSpPr>
            <a:spLocks noGrp="1"/>
          </p:cNvSpPr>
          <p:nvPr>
            <p:ph type="dt" sz="half" idx="10"/>
          </p:nvPr>
        </p:nvSpPr>
        <p:spPr>
          <a:xfrm>
            <a:off x="10641349" y="6393702"/>
            <a:ext cx="1233647" cy="137270"/>
          </a:xfrm>
        </p:spPr>
        <p:txBody>
          <a:bodyPr vert="horz" lIns="0" tIns="0" rIns="0" bIns="0" rtlCol="0" anchor="b">
            <a:normAutofit/>
          </a:bodyPr>
          <a:lstStyle/>
          <a:p>
            <a:pPr>
              <a:spcAft>
                <a:spcPts val="600"/>
              </a:spcAft>
            </a:pPr>
            <a:fld id="{CCAD84DF-3B13-4783-A18D-887F4839C415}" type="datetime1">
              <a:rPr lang="en-GB" smtClean="0"/>
              <a:pPr>
                <a:spcAft>
                  <a:spcPts val="600"/>
                </a:spcAft>
              </a:pPr>
              <a:t>27/03/2025</a:t>
            </a:fld>
            <a:endParaRPr lang="en-GB"/>
          </a:p>
        </p:txBody>
      </p:sp>
      <p:sp>
        <p:nvSpPr>
          <p:cNvPr id="26" name="Slide Number Placeholder 6">
            <a:extLst>
              <a:ext uri="{FF2B5EF4-FFF2-40B4-BE49-F238E27FC236}">
                <a16:creationId xmlns:a16="http://schemas.microsoft.com/office/drawing/2014/main" id="{F7B76767-DF84-ADF9-8562-3FB4BD098BC7}"/>
              </a:ext>
            </a:extLst>
          </p:cNvPr>
          <p:cNvSpPr>
            <a:spLocks noGrp="1"/>
          </p:cNvSpPr>
          <p:nvPr>
            <p:ph type="sldNum" sz="quarter" idx="12"/>
          </p:nvPr>
        </p:nvSpPr>
        <p:spPr>
          <a:xfrm>
            <a:off x="5936755" y="6393702"/>
            <a:ext cx="318491" cy="137272"/>
          </a:xfrm>
        </p:spPr>
        <p:txBody>
          <a:bodyPr/>
          <a:lstStyle/>
          <a:p>
            <a:pPr>
              <a:spcAft>
                <a:spcPts val="600"/>
              </a:spcAft>
            </a:pPr>
            <a:fld id="{CBA53E11-492D-48B3-9F9B-09541CA2A39A}" type="slidenum">
              <a:rPr lang="en-GB" smtClean="0"/>
              <a:pPr>
                <a:spcAft>
                  <a:spcPts val="600"/>
                </a:spcAft>
              </a:pPr>
              <a:t>13</a:t>
            </a:fld>
            <a:endParaRPr lang="en-GB"/>
          </a:p>
        </p:txBody>
      </p:sp>
      <p:sp>
        <p:nvSpPr>
          <p:cNvPr id="27" name="Subtitle 7">
            <a:extLst>
              <a:ext uri="{FF2B5EF4-FFF2-40B4-BE49-F238E27FC236}">
                <a16:creationId xmlns:a16="http://schemas.microsoft.com/office/drawing/2014/main" id="{338E9207-F6F9-8DEC-B929-D19EA5A3157E}"/>
              </a:ext>
            </a:extLst>
          </p:cNvPr>
          <p:cNvSpPr>
            <a:spLocks noGrp="1"/>
          </p:cNvSpPr>
          <p:nvPr>
            <p:ph type="subTitle" idx="13"/>
          </p:nvPr>
        </p:nvSpPr>
        <p:spPr>
          <a:xfrm>
            <a:off x="325800" y="5813633"/>
            <a:ext cx="11540763" cy="371567"/>
          </a:xfrm>
        </p:spPr>
        <p:txBody>
          <a:bodyPr vert="horz" lIns="0" tIns="0" rIns="0" bIns="0" rtlCol="0" anchor="t">
            <a:noAutofit/>
          </a:bodyPr>
          <a:lstStyle/>
          <a:p>
            <a:pPr algn="ctr"/>
            <a:r>
              <a:rPr lang="en-US"/>
              <a:t>Stacked GAT and Bi-LSTM for 2 layers</a:t>
            </a:r>
            <a:endParaRPr lang="zh-CN"/>
          </a:p>
        </p:txBody>
      </p:sp>
      <p:pic>
        <p:nvPicPr>
          <p:cNvPr id="3" name="图片 2" descr="形状, 箭头&#10;&#10;AI 生成的内容可能不正确。">
            <a:extLst>
              <a:ext uri="{FF2B5EF4-FFF2-40B4-BE49-F238E27FC236}">
                <a16:creationId xmlns:a16="http://schemas.microsoft.com/office/drawing/2014/main" id="{85B7C58C-8FF8-A82E-B7D6-F65CFEC74011}"/>
              </a:ext>
            </a:extLst>
          </p:cNvPr>
          <p:cNvPicPr>
            <a:picLocks noChangeAspect="1"/>
          </p:cNvPicPr>
          <p:nvPr/>
        </p:nvPicPr>
        <p:blipFill>
          <a:blip r:embed="rId2"/>
          <a:stretch>
            <a:fillRect/>
          </a:stretch>
        </p:blipFill>
        <p:spPr>
          <a:xfrm>
            <a:off x="1079468" y="2337973"/>
            <a:ext cx="4306967" cy="2174661"/>
          </a:xfrm>
          <a:prstGeom prst="rect">
            <a:avLst/>
          </a:prstGeom>
        </p:spPr>
      </p:pic>
      <p:pic>
        <p:nvPicPr>
          <p:cNvPr id="6" name="图片 5" descr="形状, 箭头&#10;&#10;AI 生成的内容可能不正确。">
            <a:extLst>
              <a:ext uri="{FF2B5EF4-FFF2-40B4-BE49-F238E27FC236}">
                <a16:creationId xmlns:a16="http://schemas.microsoft.com/office/drawing/2014/main" id="{5E577331-FC0F-EA7E-C063-B74C667E761F}"/>
              </a:ext>
            </a:extLst>
          </p:cNvPr>
          <p:cNvPicPr>
            <a:picLocks noChangeAspect="1"/>
          </p:cNvPicPr>
          <p:nvPr/>
        </p:nvPicPr>
        <p:blipFill>
          <a:blip r:embed="rId3"/>
          <a:stretch>
            <a:fillRect/>
          </a:stretch>
        </p:blipFill>
        <p:spPr>
          <a:xfrm>
            <a:off x="6093641" y="2310320"/>
            <a:ext cx="4724678" cy="2392718"/>
          </a:xfrm>
          <a:prstGeom prst="rect">
            <a:avLst/>
          </a:prstGeom>
        </p:spPr>
      </p:pic>
      <p:pic>
        <p:nvPicPr>
          <p:cNvPr id="7" name="图片 6">
            <a:extLst>
              <a:ext uri="{FF2B5EF4-FFF2-40B4-BE49-F238E27FC236}">
                <a16:creationId xmlns:a16="http://schemas.microsoft.com/office/drawing/2014/main" id="{893950DC-1D74-7FB3-2B0F-7003A424024F}"/>
              </a:ext>
            </a:extLst>
          </p:cNvPr>
          <p:cNvPicPr>
            <a:picLocks noChangeAspect="1"/>
          </p:cNvPicPr>
          <p:nvPr/>
        </p:nvPicPr>
        <p:blipFill>
          <a:blip r:embed="rId4"/>
          <a:stretch>
            <a:fillRect/>
          </a:stretch>
        </p:blipFill>
        <p:spPr>
          <a:xfrm>
            <a:off x="9132071" y="4711731"/>
            <a:ext cx="438150" cy="438150"/>
          </a:xfrm>
          <a:prstGeom prst="rect">
            <a:avLst/>
          </a:prstGeom>
        </p:spPr>
      </p:pic>
      <p:pic>
        <p:nvPicPr>
          <p:cNvPr id="8" name="图片 7">
            <a:extLst>
              <a:ext uri="{FF2B5EF4-FFF2-40B4-BE49-F238E27FC236}">
                <a16:creationId xmlns:a16="http://schemas.microsoft.com/office/drawing/2014/main" id="{7D9A81BB-3A02-88D2-8572-614CBF145380}"/>
              </a:ext>
            </a:extLst>
          </p:cNvPr>
          <p:cNvPicPr>
            <a:picLocks noChangeAspect="1"/>
          </p:cNvPicPr>
          <p:nvPr/>
        </p:nvPicPr>
        <p:blipFill>
          <a:blip r:embed="rId5"/>
          <a:stretch>
            <a:fillRect/>
          </a:stretch>
        </p:blipFill>
        <p:spPr>
          <a:xfrm>
            <a:off x="2961489" y="4709095"/>
            <a:ext cx="542925" cy="428625"/>
          </a:xfrm>
          <a:prstGeom prst="rect">
            <a:avLst/>
          </a:prstGeom>
        </p:spPr>
      </p:pic>
    </p:spTree>
    <p:extLst>
      <p:ext uri="{BB962C8B-B14F-4D97-AF65-F5344CB8AC3E}">
        <p14:creationId xmlns:p14="http://schemas.microsoft.com/office/powerpoint/2010/main" val="5088356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EB6D9-7D43-9FFE-38E0-6ECF1D19FD9A}"/>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BCC03B96-58F0-2C01-CBF1-EA97C79D2836}"/>
              </a:ext>
            </a:extLst>
          </p:cNvPr>
          <p:cNvSpPr>
            <a:spLocks noGrp="1"/>
          </p:cNvSpPr>
          <p:nvPr>
            <p:ph type="title"/>
          </p:nvPr>
        </p:nvSpPr>
        <p:spPr>
          <a:xfrm>
            <a:off x="326232" y="252000"/>
            <a:ext cx="11541025" cy="378044"/>
          </a:xfrm>
        </p:spPr>
        <p:txBody>
          <a:bodyPr vert="horz" lIns="0" tIns="0" rIns="0" bIns="0" rtlCol="0" anchor="t">
            <a:normAutofit/>
          </a:bodyPr>
          <a:lstStyle/>
          <a:p>
            <a:r>
              <a:rPr lang="zh-CN" altLang="en-US"/>
              <a:t>State Machine</a:t>
            </a:r>
          </a:p>
        </p:txBody>
      </p:sp>
      <p:sp>
        <p:nvSpPr>
          <p:cNvPr id="13" name="文本框 12">
            <a:extLst>
              <a:ext uri="{FF2B5EF4-FFF2-40B4-BE49-F238E27FC236}">
                <a16:creationId xmlns:a16="http://schemas.microsoft.com/office/drawing/2014/main" id="{65E8FA4F-4642-13A5-CA79-E5A88689041B}"/>
              </a:ext>
            </a:extLst>
          </p:cNvPr>
          <p:cNvSpPr txBox="1"/>
          <p:nvPr/>
        </p:nvSpPr>
        <p:spPr>
          <a:xfrm>
            <a:off x="333630" y="995124"/>
            <a:ext cx="11531276" cy="4822093"/>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Autofit/>
          </a:bodyPr>
          <a:lstStyle/>
          <a:p>
            <a:pPr marL="342900" indent="-342900" defTabSz="685765">
              <a:lnSpc>
                <a:spcPct val="105000"/>
              </a:lnSpc>
              <a:spcAft>
                <a:spcPts val="600"/>
              </a:spcAft>
              <a:buFont typeface="Arial"/>
              <a:buChar char="•"/>
            </a:pPr>
            <a:r>
              <a:rPr lang="en-US" altLang="zh-CN" sz="2400" b="1"/>
              <a:t>Player A, B</a:t>
            </a:r>
          </a:p>
          <a:p>
            <a:pPr marL="342900" indent="-342900" defTabSz="685765">
              <a:lnSpc>
                <a:spcPct val="105000"/>
              </a:lnSpc>
              <a:spcAft>
                <a:spcPts val="600"/>
              </a:spcAft>
              <a:buFont typeface="Arial"/>
              <a:buChar char="•"/>
            </a:pPr>
            <a:endParaRPr lang="en-US" altLang="zh-CN" sz="2400"/>
          </a:p>
          <a:p>
            <a:pPr marL="342900" indent="-342900" defTabSz="685765">
              <a:lnSpc>
                <a:spcPct val="105000"/>
              </a:lnSpc>
              <a:spcAft>
                <a:spcPts val="600"/>
              </a:spcAft>
              <a:buFont typeface="Arial"/>
              <a:buChar char="•"/>
            </a:pPr>
            <a:r>
              <a:rPr lang="en-US" altLang="zh-CN" sz="2400"/>
              <a:t>If any player </a:t>
            </a:r>
            <a:r>
              <a:rPr lang="en-US" altLang="zh-CN" sz="2400" b="1"/>
              <a:t>stop/backward for 0.3s, it lose </a:t>
            </a:r>
            <a:r>
              <a:rPr lang="en-US" altLang="zh-CN" sz="2400" b="1" err="1"/>
              <a:t>RoW</a:t>
            </a:r>
            <a:r>
              <a:rPr lang="en-US" altLang="zh-CN" sz="2400" b="1"/>
              <a:t>.</a:t>
            </a:r>
          </a:p>
          <a:p>
            <a:pPr marL="342900" indent="-342900" defTabSz="685765">
              <a:lnSpc>
                <a:spcPct val="105000"/>
              </a:lnSpc>
              <a:spcAft>
                <a:spcPts val="600"/>
              </a:spcAft>
              <a:buFont typeface="Arial"/>
              <a:buChar char="•"/>
            </a:pPr>
            <a:endParaRPr lang="en-US" altLang="zh-CN" sz="2400"/>
          </a:p>
          <a:p>
            <a:pPr marL="342900" indent="-342900" defTabSz="685765">
              <a:lnSpc>
                <a:spcPct val="105000"/>
              </a:lnSpc>
              <a:spcAft>
                <a:spcPts val="600"/>
              </a:spcAft>
              <a:buFont typeface="Arial"/>
              <a:buChar char="•"/>
            </a:pPr>
            <a:r>
              <a:rPr lang="en-US" altLang="zh-CN" sz="2400"/>
              <a:t>If </a:t>
            </a:r>
            <a:r>
              <a:rPr lang="en-US" altLang="zh-CN" sz="2400" b="1"/>
              <a:t>no one has </a:t>
            </a:r>
            <a:r>
              <a:rPr lang="en-US" altLang="zh-CN" sz="2400" b="1" err="1"/>
              <a:t>RoW</a:t>
            </a:r>
            <a:r>
              <a:rPr lang="en-US" altLang="zh-CN" sz="2400"/>
              <a:t>, </a:t>
            </a:r>
            <a:r>
              <a:rPr lang="en-US" altLang="zh-CN" sz="2400" err="1"/>
              <a:t>RoW</a:t>
            </a:r>
            <a:r>
              <a:rPr lang="en-US" altLang="zh-CN" sz="2400"/>
              <a:t> assigns to the one who </a:t>
            </a:r>
            <a:r>
              <a:rPr lang="en-US" altLang="zh-CN" sz="2400" b="1"/>
              <a:t>forward/attack faster.</a:t>
            </a:r>
          </a:p>
          <a:p>
            <a:pPr marL="342900" indent="-342900" defTabSz="685765">
              <a:lnSpc>
                <a:spcPct val="105000"/>
              </a:lnSpc>
              <a:spcAft>
                <a:spcPts val="600"/>
              </a:spcAft>
              <a:buFont typeface="Arial"/>
              <a:buChar char="•"/>
            </a:pPr>
            <a:endParaRPr lang="en-US" altLang="zh-CN" sz="2400" b="1"/>
          </a:p>
          <a:p>
            <a:pPr marL="342900" indent="-342900" defTabSz="685765">
              <a:lnSpc>
                <a:spcPct val="105000"/>
              </a:lnSpc>
              <a:spcAft>
                <a:spcPts val="600"/>
              </a:spcAft>
              <a:buFont typeface="Arial"/>
              <a:buChar char="•"/>
            </a:pPr>
            <a:r>
              <a:rPr lang="en-US" altLang="zh-CN" sz="2400"/>
              <a:t>If A has </a:t>
            </a:r>
            <a:r>
              <a:rPr lang="en-US" altLang="zh-CN" sz="2400" err="1"/>
              <a:t>RoW</a:t>
            </a:r>
            <a:r>
              <a:rPr lang="en-US" altLang="zh-CN" sz="2400"/>
              <a:t> and is moving </a:t>
            </a:r>
            <a:r>
              <a:rPr lang="en-US" altLang="zh-CN" sz="2400" b="1"/>
              <a:t>forward/attack</a:t>
            </a:r>
            <a:r>
              <a:rPr lang="en-US" altLang="zh-CN" sz="2400"/>
              <a:t>, A keeps </a:t>
            </a:r>
            <a:r>
              <a:rPr lang="en-US" altLang="zh-CN" sz="2400" err="1"/>
              <a:t>RoW</a:t>
            </a:r>
            <a:r>
              <a:rPr lang="en-US" altLang="zh-CN" sz="2400"/>
              <a:t>.</a:t>
            </a:r>
          </a:p>
          <a:p>
            <a:pPr marL="342900" indent="-342900" defTabSz="685765">
              <a:lnSpc>
                <a:spcPct val="105000"/>
              </a:lnSpc>
              <a:spcAft>
                <a:spcPts val="600"/>
              </a:spcAft>
              <a:buFont typeface="Arial"/>
              <a:buChar char="•"/>
            </a:pPr>
            <a:endParaRPr lang="en-US" altLang="zh-CN" sz="2400"/>
          </a:p>
          <a:p>
            <a:pPr marL="342900" indent="-342900" defTabSz="685765">
              <a:lnSpc>
                <a:spcPct val="105000"/>
              </a:lnSpc>
              <a:spcAft>
                <a:spcPts val="600"/>
              </a:spcAft>
              <a:buFont typeface="Arial"/>
              <a:buChar char="•"/>
            </a:pPr>
            <a:r>
              <a:rPr lang="en-US" altLang="zh-CN" sz="2400"/>
              <a:t>If A </a:t>
            </a:r>
            <a:r>
              <a:rPr lang="en-US" altLang="zh-CN" sz="2400" b="1"/>
              <a:t>end attack</a:t>
            </a:r>
            <a:r>
              <a:rPr lang="en-US" altLang="zh-CN" sz="2400"/>
              <a:t> with </a:t>
            </a:r>
            <a:r>
              <a:rPr lang="en-US" altLang="zh-CN" sz="2400" err="1"/>
              <a:t>RoW</a:t>
            </a:r>
            <a:r>
              <a:rPr lang="en-US" altLang="zh-CN" sz="2400"/>
              <a:t>, </a:t>
            </a:r>
            <a:r>
              <a:rPr lang="en-US" altLang="zh-CN" sz="2400" b="1"/>
              <a:t>transfer it to B</a:t>
            </a:r>
            <a:r>
              <a:rPr lang="en-US" altLang="zh-CN" sz="2400"/>
              <a:t> immediately.</a:t>
            </a:r>
          </a:p>
          <a:p>
            <a:pPr marL="342900" indent="-342900" defTabSz="685765">
              <a:lnSpc>
                <a:spcPct val="105000"/>
              </a:lnSpc>
              <a:spcAft>
                <a:spcPts val="600"/>
              </a:spcAft>
              <a:buFont typeface="Arial"/>
              <a:buChar char="•"/>
            </a:pPr>
            <a:endParaRPr lang="en-US" altLang="zh-CN" sz="2400" b="1"/>
          </a:p>
          <a:p>
            <a:pPr marL="342900" indent="-342900" defTabSz="685765">
              <a:lnSpc>
                <a:spcPct val="105000"/>
              </a:lnSpc>
              <a:spcAft>
                <a:spcPts val="600"/>
              </a:spcAft>
              <a:buFont typeface="Arial"/>
              <a:buChar char="•"/>
            </a:pPr>
            <a:endParaRPr lang="en-US" altLang="zh-CN" sz="2400" b="1"/>
          </a:p>
        </p:txBody>
      </p:sp>
      <p:sp>
        <p:nvSpPr>
          <p:cNvPr id="2" name="日期占位符 1">
            <a:extLst>
              <a:ext uri="{FF2B5EF4-FFF2-40B4-BE49-F238E27FC236}">
                <a16:creationId xmlns:a16="http://schemas.microsoft.com/office/drawing/2014/main" id="{8CB52DB0-58DE-58C7-5BFE-A5E314C399A8}"/>
              </a:ext>
            </a:extLst>
          </p:cNvPr>
          <p:cNvSpPr>
            <a:spLocks noGrp="1"/>
          </p:cNvSpPr>
          <p:nvPr>
            <p:ph type="dt" sz="half" idx="10"/>
          </p:nvPr>
        </p:nvSpPr>
        <p:spPr>
          <a:xfrm>
            <a:off x="10641349" y="6393702"/>
            <a:ext cx="1233647" cy="137270"/>
          </a:xfrm>
        </p:spPr>
        <p:txBody>
          <a:bodyPr vert="horz" lIns="0" tIns="0" rIns="0" bIns="0" rtlCol="0" anchor="b">
            <a:normAutofit/>
          </a:bodyPr>
          <a:lstStyle/>
          <a:p>
            <a:pPr>
              <a:spcAft>
                <a:spcPts val="600"/>
              </a:spcAft>
            </a:pPr>
            <a:fld id="{CCAD84DF-3B13-4783-A18D-887F4839C415}" type="datetime1">
              <a:rPr lang="en-GB" smtClean="0"/>
              <a:pPr>
                <a:spcAft>
                  <a:spcPts val="600"/>
                </a:spcAft>
              </a:pPr>
              <a:t>27/03/2025</a:t>
            </a:fld>
            <a:endParaRPr lang="en-GB"/>
          </a:p>
        </p:txBody>
      </p:sp>
      <p:sp>
        <p:nvSpPr>
          <p:cNvPr id="26" name="Slide Number Placeholder 6">
            <a:extLst>
              <a:ext uri="{FF2B5EF4-FFF2-40B4-BE49-F238E27FC236}">
                <a16:creationId xmlns:a16="http://schemas.microsoft.com/office/drawing/2014/main" id="{7F15611D-CEBE-BC25-3E66-C3FC8F2993D3}"/>
              </a:ext>
            </a:extLst>
          </p:cNvPr>
          <p:cNvSpPr>
            <a:spLocks noGrp="1"/>
          </p:cNvSpPr>
          <p:nvPr>
            <p:ph type="sldNum" sz="quarter" idx="12"/>
          </p:nvPr>
        </p:nvSpPr>
        <p:spPr>
          <a:xfrm>
            <a:off x="5936755" y="6393702"/>
            <a:ext cx="318491" cy="137272"/>
          </a:xfrm>
        </p:spPr>
        <p:txBody>
          <a:bodyPr/>
          <a:lstStyle/>
          <a:p>
            <a:pPr>
              <a:spcAft>
                <a:spcPts val="600"/>
              </a:spcAft>
            </a:pPr>
            <a:fld id="{CBA53E11-492D-48B3-9F9B-09541CA2A39A}" type="slidenum">
              <a:rPr lang="en-GB" smtClean="0"/>
              <a:pPr>
                <a:spcAft>
                  <a:spcPts val="600"/>
                </a:spcAft>
              </a:pPr>
              <a:t>14</a:t>
            </a:fld>
            <a:endParaRPr lang="en-GB"/>
          </a:p>
        </p:txBody>
      </p:sp>
      <p:sp>
        <p:nvSpPr>
          <p:cNvPr id="5" name="副标题 4">
            <a:extLst>
              <a:ext uri="{FF2B5EF4-FFF2-40B4-BE49-F238E27FC236}">
                <a16:creationId xmlns:a16="http://schemas.microsoft.com/office/drawing/2014/main" id="{7974C081-98BB-203A-FC82-D97A5D5EAB52}"/>
              </a:ext>
            </a:extLst>
          </p:cNvPr>
          <p:cNvSpPr>
            <a:spLocks noGrp="1"/>
          </p:cNvSpPr>
          <p:nvPr>
            <p:ph type="subTitle" idx="13"/>
          </p:nvPr>
        </p:nvSpPr>
        <p:spPr/>
        <p:txBody>
          <a:bodyPr/>
          <a:lstStyle/>
          <a:p>
            <a:endParaRPr lang="zh-CN" altLang="en-US"/>
          </a:p>
        </p:txBody>
      </p:sp>
    </p:spTree>
    <p:extLst>
      <p:ext uri="{BB962C8B-B14F-4D97-AF65-F5344CB8AC3E}">
        <p14:creationId xmlns:p14="http://schemas.microsoft.com/office/powerpoint/2010/main" val="19632450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10AB094-7DE1-A1BC-87F7-3058EF1C9A7A}"/>
              </a:ext>
            </a:extLst>
          </p:cNvPr>
          <p:cNvSpPr>
            <a:spLocks noGrp="1"/>
          </p:cNvSpPr>
          <p:nvPr>
            <p:ph type="dt" sz="half" idx="10"/>
          </p:nvPr>
        </p:nvSpPr>
        <p:spPr/>
        <p:txBody>
          <a:bodyPr/>
          <a:lstStyle/>
          <a:p>
            <a:fld id="{2221BF80-0248-4CEA-9234-C3380C095D08}" type="datetime1">
              <a:rPr lang="en-GB" smtClean="0"/>
              <a:t>27/03/2025</a:t>
            </a:fld>
            <a:endParaRPr lang="en-GB"/>
          </a:p>
        </p:txBody>
      </p:sp>
      <p:sp>
        <p:nvSpPr>
          <p:cNvPr id="4" name="灯片编号占位符 3">
            <a:extLst>
              <a:ext uri="{FF2B5EF4-FFF2-40B4-BE49-F238E27FC236}">
                <a16:creationId xmlns:a16="http://schemas.microsoft.com/office/drawing/2014/main" id="{4174EEDC-E563-9098-1D2A-6921DA4F0402}"/>
              </a:ext>
            </a:extLst>
          </p:cNvPr>
          <p:cNvSpPr>
            <a:spLocks noGrp="1"/>
          </p:cNvSpPr>
          <p:nvPr>
            <p:ph type="sldNum" sz="quarter" idx="12"/>
          </p:nvPr>
        </p:nvSpPr>
        <p:spPr/>
        <p:txBody>
          <a:bodyPr/>
          <a:lstStyle/>
          <a:p>
            <a:fld id="{CBA53E11-492D-48B3-9F9B-09541CA2A39A}" type="slidenum">
              <a:rPr lang="en-GB" smtClean="0"/>
              <a:pPr/>
              <a:t>15</a:t>
            </a:fld>
            <a:endParaRPr lang="en-GB"/>
          </a:p>
        </p:txBody>
      </p:sp>
      <p:sp>
        <p:nvSpPr>
          <p:cNvPr id="5" name="标题 4">
            <a:extLst>
              <a:ext uri="{FF2B5EF4-FFF2-40B4-BE49-F238E27FC236}">
                <a16:creationId xmlns:a16="http://schemas.microsoft.com/office/drawing/2014/main" id="{7E39712E-A189-9F1B-A07D-421A5A3228E3}"/>
              </a:ext>
            </a:extLst>
          </p:cNvPr>
          <p:cNvSpPr>
            <a:spLocks noGrp="1"/>
          </p:cNvSpPr>
          <p:nvPr>
            <p:ph type="ctrTitle"/>
          </p:nvPr>
        </p:nvSpPr>
        <p:spPr/>
        <p:txBody>
          <a:bodyPr/>
          <a:lstStyle/>
          <a:p>
            <a:r>
              <a:rPr lang="zh-CN" altLang="en-US"/>
              <a:t>Results </a:t>
            </a:r>
          </a:p>
        </p:txBody>
      </p:sp>
      <p:sp>
        <p:nvSpPr>
          <p:cNvPr id="6" name="副标题 5">
            <a:extLst>
              <a:ext uri="{FF2B5EF4-FFF2-40B4-BE49-F238E27FC236}">
                <a16:creationId xmlns:a16="http://schemas.microsoft.com/office/drawing/2014/main" id="{38243A57-AC00-B533-145F-9575AB2DB617}"/>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098186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B2CD5-FA80-0E64-DC77-703065352F25}"/>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FD10E44E-F9BD-0972-C818-D7DB462A0F6B}"/>
              </a:ext>
            </a:extLst>
          </p:cNvPr>
          <p:cNvSpPr>
            <a:spLocks noGrp="1"/>
          </p:cNvSpPr>
          <p:nvPr>
            <p:ph type="title"/>
          </p:nvPr>
        </p:nvSpPr>
        <p:spPr>
          <a:xfrm>
            <a:off x="326232" y="252000"/>
            <a:ext cx="11541025" cy="378044"/>
          </a:xfrm>
        </p:spPr>
        <p:txBody>
          <a:bodyPr vert="horz" lIns="0" tIns="0" rIns="0" bIns="0" rtlCol="0" anchor="t">
            <a:normAutofit/>
          </a:bodyPr>
          <a:lstStyle/>
          <a:p>
            <a:r>
              <a:rPr lang="zh-CN" altLang="en-US"/>
              <a:t>Model Performance​</a:t>
            </a:r>
          </a:p>
        </p:txBody>
      </p:sp>
      <p:sp>
        <p:nvSpPr>
          <p:cNvPr id="13" name="文本框 12">
            <a:extLst>
              <a:ext uri="{FF2B5EF4-FFF2-40B4-BE49-F238E27FC236}">
                <a16:creationId xmlns:a16="http://schemas.microsoft.com/office/drawing/2014/main" id="{5EBB33CF-D440-66F3-38E5-66D9BFB96F97}"/>
              </a:ext>
            </a:extLst>
          </p:cNvPr>
          <p:cNvSpPr txBox="1"/>
          <p:nvPr/>
        </p:nvSpPr>
        <p:spPr>
          <a:xfrm>
            <a:off x="327519" y="1296441"/>
            <a:ext cx="5331954" cy="3207687"/>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Autofit/>
          </a:bodyPr>
          <a:lstStyle/>
          <a:p>
            <a:pPr marL="342900" indent="-342900" defTabSz="685765">
              <a:lnSpc>
                <a:spcPct val="105000"/>
              </a:lnSpc>
              <a:spcAft>
                <a:spcPts val="600"/>
              </a:spcAft>
              <a:buFont typeface="Arial"/>
              <a:buChar char="•"/>
            </a:pPr>
            <a:r>
              <a:rPr lang="en-US" altLang="zh-CN" sz="2400" b="1"/>
              <a:t>Model: </a:t>
            </a:r>
            <a:r>
              <a:rPr lang="en-US" altLang="zh-CN" sz="2400" b="1" err="1"/>
              <a:t>GAT+Bi-LSTM</a:t>
            </a:r>
            <a:r>
              <a:rPr lang="en-US" altLang="zh-CN" sz="2400" b="1"/>
              <a:t> (2 layers) followed by a MLP classification layer.</a:t>
            </a:r>
          </a:p>
          <a:p>
            <a:pPr marL="342900" indent="-342900" defTabSz="685765">
              <a:lnSpc>
                <a:spcPct val="105000"/>
              </a:lnSpc>
              <a:spcAft>
                <a:spcPts val="600"/>
              </a:spcAft>
              <a:buFont typeface="Arial"/>
              <a:buChar char="•"/>
            </a:pPr>
            <a:endParaRPr lang="en-US" altLang="zh-CN" sz="2400" b="1"/>
          </a:p>
          <a:p>
            <a:pPr marL="342900" indent="-342900" defTabSz="685765">
              <a:lnSpc>
                <a:spcPct val="105000"/>
              </a:lnSpc>
              <a:spcAft>
                <a:spcPts val="600"/>
              </a:spcAft>
              <a:buFont typeface="Arial"/>
              <a:buChar char="•"/>
            </a:pPr>
            <a:r>
              <a:rPr lang="en-US" altLang="zh-CN" sz="2400" b="1"/>
              <a:t>Test Accuracy: 93.4%</a:t>
            </a:r>
            <a:endParaRPr lang="en-US"/>
          </a:p>
          <a:p>
            <a:pPr marL="342900" indent="-342900" defTabSz="685765">
              <a:lnSpc>
                <a:spcPct val="105000"/>
              </a:lnSpc>
              <a:spcAft>
                <a:spcPts val="600"/>
              </a:spcAft>
              <a:buFont typeface="Arial"/>
              <a:buChar char="•"/>
            </a:pPr>
            <a:endParaRPr lang="en-US" altLang="zh-CN" sz="2400" b="1"/>
          </a:p>
          <a:p>
            <a:pPr marL="342900" indent="-342900" defTabSz="685765">
              <a:lnSpc>
                <a:spcPct val="105000"/>
              </a:lnSpc>
              <a:spcAft>
                <a:spcPts val="600"/>
              </a:spcAft>
              <a:buFont typeface="Arial"/>
              <a:buChar char="•"/>
            </a:pPr>
            <a:r>
              <a:rPr lang="en-US" altLang="zh-CN" sz="2400" b="1"/>
              <a:t>Inference Speed: &lt;10ms / sample</a:t>
            </a:r>
          </a:p>
        </p:txBody>
      </p:sp>
      <p:sp>
        <p:nvSpPr>
          <p:cNvPr id="2" name="日期占位符 1">
            <a:extLst>
              <a:ext uri="{FF2B5EF4-FFF2-40B4-BE49-F238E27FC236}">
                <a16:creationId xmlns:a16="http://schemas.microsoft.com/office/drawing/2014/main" id="{1024F7A7-3EC7-44CA-70C5-91846BE2FF57}"/>
              </a:ext>
            </a:extLst>
          </p:cNvPr>
          <p:cNvSpPr>
            <a:spLocks noGrp="1"/>
          </p:cNvSpPr>
          <p:nvPr>
            <p:ph type="dt" sz="half" idx="10"/>
          </p:nvPr>
        </p:nvSpPr>
        <p:spPr>
          <a:xfrm>
            <a:off x="10641349" y="6393702"/>
            <a:ext cx="1233647" cy="137270"/>
          </a:xfrm>
        </p:spPr>
        <p:txBody>
          <a:bodyPr vert="horz" lIns="0" tIns="0" rIns="0" bIns="0" rtlCol="0" anchor="b">
            <a:normAutofit/>
          </a:bodyPr>
          <a:lstStyle/>
          <a:p>
            <a:pPr>
              <a:spcAft>
                <a:spcPts val="600"/>
              </a:spcAft>
            </a:pPr>
            <a:fld id="{CCAD84DF-3B13-4783-A18D-887F4839C415}" type="datetime1">
              <a:rPr lang="en-GB" smtClean="0"/>
              <a:pPr>
                <a:spcAft>
                  <a:spcPts val="600"/>
                </a:spcAft>
              </a:pPr>
              <a:t>27/03/2025</a:t>
            </a:fld>
            <a:endParaRPr lang="en-GB"/>
          </a:p>
        </p:txBody>
      </p:sp>
      <p:sp>
        <p:nvSpPr>
          <p:cNvPr id="26" name="Slide Number Placeholder 6">
            <a:extLst>
              <a:ext uri="{FF2B5EF4-FFF2-40B4-BE49-F238E27FC236}">
                <a16:creationId xmlns:a16="http://schemas.microsoft.com/office/drawing/2014/main" id="{1B64998D-AD1E-E2D4-75CE-763EB8C13E9B}"/>
              </a:ext>
            </a:extLst>
          </p:cNvPr>
          <p:cNvSpPr>
            <a:spLocks noGrp="1"/>
          </p:cNvSpPr>
          <p:nvPr>
            <p:ph type="sldNum" sz="quarter" idx="12"/>
          </p:nvPr>
        </p:nvSpPr>
        <p:spPr>
          <a:xfrm>
            <a:off x="5936755" y="6393702"/>
            <a:ext cx="318491" cy="137272"/>
          </a:xfrm>
        </p:spPr>
        <p:txBody>
          <a:bodyPr/>
          <a:lstStyle/>
          <a:p>
            <a:pPr>
              <a:spcAft>
                <a:spcPts val="600"/>
              </a:spcAft>
            </a:pPr>
            <a:fld id="{CBA53E11-492D-48B3-9F9B-09541CA2A39A}" type="slidenum">
              <a:rPr lang="en-GB" smtClean="0"/>
              <a:pPr>
                <a:spcAft>
                  <a:spcPts val="600"/>
                </a:spcAft>
              </a:pPr>
              <a:t>16</a:t>
            </a:fld>
            <a:endParaRPr lang="en-GB"/>
          </a:p>
        </p:txBody>
      </p:sp>
      <p:pic>
        <p:nvPicPr>
          <p:cNvPr id="15" name="图片 14" descr="图表&#10;&#10;AI 生成的内容可能不正确。">
            <a:extLst>
              <a:ext uri="{FF2B5EF4-FFF2-40B4-BE49-F238E27FC236}">
                <a16:creationId xmlns:a16="http://schemas.microsoft.com/office/drawing/2014/main" id="{CF04E781-C91D-E469-227C-ECE96588A1E0}"/>
              </a:ext>
            </a:extLst>
          </p:cNvPr>
          <p:cNvPicPr>
            <a:picLocks noChangeAspect="1"/>
          </p:cNvPicPr>
          <p:nvPr/>
        </p:nvPicPr>
        <p:blipFill>
          <a:blip r:embed="rId3"/>
          <a:stretch>
            <a:fillRect/>
          </a:stretch>
        </p:blipFill>
        <p:spPr>
          <a:xfrm>
            <a:off x="5937574" y="2598"/>
            <a:ext cx="3631557" cy="3631557"/>
          </a:xfrm>
          <a:prstGeom prst="rect">
            <a:avLst/>
          </a:prstGeom>
        </p:spPr>
      </p:pic>
      <p:sp>
        <p:nvSpPr>
          <p:cNvPr id="17" name="副标题 16">
            <a:extLst>
              <a:ext uri="{FF2B5EF4-FFF2-40B4-BE49-F238E27FC236}">
                <a16:creationId xmlns:a16="http://schemas.microsoft.com/office/drawing/2014/main" id="{A3B7FEF4-229A-B18E-90A3-C3CE103265EF}"/>
              </a:ext>
            </a:extLst>
          </p:cNvPr>
          <p:cNvSpPr>
            <a:spLocks noGrp="1"/>
          </p:cNvSpPr>
          <p:nvPr>
            <p:ph type="subTitle" idx="13"/>
          </p:nvPr>
        </p:nvSpPr>
        <p:spPr/>
        <p:txBody>
          <a:bodyPr/>
          <a:lstStyle/>
          <a:p>
            <a:endParaRPr lang="zh-CN" altLang="en-US"/>
          </a:p>
        </p:txBody>
      </p:sp>
      <p:pic>
        <p:nvPicPr>
          <p:cNvPr id="3" name="图片 2" descr="图表, 折线图&#10;&#10;AI 生成的内容可能不正确。">
            <a:extLst>
              <a:ext uri="{FF2B5EF4-FFF2-40B4-BE49-F238E27FC236}">
                <a16:creationId xmlns:a16="http://schemas.microsoft.com/office/drawing/2014/main" id="{255550F6-4A15-906A-B6C1-BBCF250CE158}"/>
              </a:ext>
            </a:extLst>
          </p:cNvPr>
          <p:cNvPicPr>
            <a:picLocks noChangeAspect="1"/>
          </p:cNvPicPr>
          <p:nvPr/>
        </p:nvPicPr>
        <p:blipFill>
          <a:blip r:embed="rId4"/>
          <a:stretch>
            <a:fillRect/>
          </a:stretch>
        </p:blipFill>
        <p:spPr>
          <a:xfrm>
            <a:off x="6100659" y="3636379"/>
            <a:ext cx="5479011" cy="3211975"/>
          </a:xfrm>
          <a:prstGeom prst="rect">
            <a:avLst/>
          </a:prstGeom>
        </p:spPr>
      </p:pic>
    </p:spTree>
    <p:extLst>
      <p:ext uri="{BB962C8B-B14F-4D97-AF65-F5344CB8AC3E}">
        <p14:creationId xmlns:p14="http://schemas.microsoft.com/office/powerpoint/2010/main" val="972295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E5AD8-C374-2CF0-4985-CCE924FC0CAE}"/>
              </a:ext>
            </a:extLst>
          </p:cNvPr>
          <p:cNvSpPr>
            <a:spLocks noGrp="1"/>
          </p:cNvSpPr>
          <p:nvPr>
            <p:ph type="title"/>
          </p:nvPr>
        </p:nvSpPr>
        <p:spPr>
          <a:xfrm>
            <a:off x="326232" y="252000"/>
            <a:ext cx="11541025" cy="378044"/>
          </a:xfrm>
        </p:spPr>
        <p:txBody>
          <a:bodyPr anchor="t">
            <a:normAutofit/>
          </a:bodyPr>
          <a:lstStyle/>
          <a:p>
            <a:r>
              <a:rPr lang="zh-CN" altLang="en-US"/>
              <a:t>Offline mode</a:t>
            </a:r>
          </a:p>
        </p:txBody>
      </p:sp>
      <p:sp>
        <p:nvSpPr>
          <p:cNvPr id="14" name="Content Placeholder 2">
            <a:extLst>
              <a:ext uri="{FF2B5EF4-FFF2-40B4-BE49-F238E27FC236}">
                <a16:creationId xmlns:a16="http://schemas.microsoft.com/office/drawing/2014/main" id="{DC5180D3-4D10-A798-56A2-FAE0554EB08B}"/>
              </a:ext>
            </a:extLst>
          </p:cNvPr>
          <p:cNvSpPr>
            <a:spLocks noGrp="1"/>
          </p:cNvSpPr>
          <p:nvPr>
            <p:ph sz="half" idx="1"/>
          </p:nvPr>
        </p:nvSpPr>
        <p:spPr>
          <a:xfrm>
            <a:off x="326232" y="1394619"/>
            <a:ext cx="5583238" cy="4866481"/>
          </a:xfrm>
        </p:spPr>
        <p:txBody>
          <a:bodyPr vert="horz" lIns="0" tIns="0" rIns="0" bIns="0" rtlCol="0" anchor="t">
            <a:noAutofit/>
          </a:bodyPr>
          <a:lstStyle/>
          <a:p>
            <a:pPr marL="342900" indent="-342900">
              <a:buChar char="•"/>
            </a:pPr>
            <a:endParaRPr lang="en-US" altLang="zh-CN" sz="2400"/>
          </a:p>
          <a:p>
            <a:endParaRPr lang="en-US"/>
          </a:p>
          <a:p>
            <a:endParaRPr lang="en-US"/>
          </a:p>
          <a:p>
            <a:endParaRPr lang="en-US"/>
          </a:p>
          <a:p>
            <a:endParaRPr lang="en-US"/>
          </a:p>
          <a:p>
            <a:endParaRPr lang="en-US"/>
          </a:p>
          <a:p>
            <a:endParaRPr lang="en-US"/>
          </a:p>
          <a:p>
            <a:endParaRPr lang="en-US"/>
          </a:p>
          <a:p>
            <a:endParaRPr lang="en-US"/>
          </a:p>
        </p:txBody>
      </p:sp>
      <p:sp>
        <p:nvSpPr>
          <p:cNvPr id="5" name="日期占位符 4">
            <a:extLst>
              <a:ext uri="{FF2B5EF4-FFF2-40B4-BE49-F238E27FC236}">
                <a16:creationId xmlns:a16="http://schemas.microsoft.com/office/drawing/2014/main" id="{EAF63A32-80A0-D06F-055B-98F3049B1820}"/>
              </a:ext>
            </a:extLst>
          </p:cNvPr>
          <p:cNvSpPr>
            <a:spLocks noGrp="1"/>
          </p:cNvSpPr>
          <p:nvPr>
            <p:ph type="dt" sz="half" idx="10"/>
          </p:nvPr>
        </p:nvSpPr>
        <p:spPr>
          <a:xfrm>
            <a:off x="10641349" y="6393702"/>
            <a:ext cx="1233647" cy="137270"/>
          </a:xfrm>
        </p:spPr>
        <p:txBody>
          <a:bodyPr anchor="b">
            <a:normAutofit/>
          </a:bodyPr>
          <a:lstStyle/>
          <a:p>
            <a:pPr>
              <a:spcAft>
                <a:spcPts val="600"/>
              </a:spcAft>
            </a:pPr>
            <a:fld id="{921DB9F8-2932-4A13-97CA-3CF06357AF6F}" type="datetime1">
              <a:rPr lang="en-GB" smtClean="0"/>
              <a:pPr>
                <a:spcAft>
                  <a:spcPts val="600"/>
                </a:spcAft>
              </a:pPr>
              <a:t>27/03/2025</a:t>
            </a:fld>
            <a:endParaRPr lang="en-GB"/>
          </a:p>
        </p:txBody>
      </p:sp>
      <p:sp>
        <p:nvSpPr>
          <p:cNvPr id="7" name="灯片编号占位符 6">
            <a:extLst>
              <a:ext uri="{FF2B5EF4-FFF2-40B4-BE49-F238E27FC236}">
                <a16:creationId xmlns:a16="http://schemas.microsoft.com/office/drawing/2014/main" id="{6A7D3677-03A1-56AD-A88A-E7EDABB6C6EB}"/>
              </a:ext>
            </a:extLst>
          </p:cNvPr>
          <p:cNvSpPr>
            <a:spLocks noGrp="1"/>
          </p:cNvSpPr>
          <p:nvPr>
            <p:ph type="sldNum" sz="quarter" idx="12"/>
          </p:nvPr>
        </p:nvSpPr>
        <p:spPr>
          <a:xfrm>
            <a:off x="5936755" y="6393702"/>
            <a:ext cx="318491" cy="137272"/>
          </a:xfrm>
        </p:spPr>
        <p:txBody>
          <a:bodyPr anchor="b">
            <a:normAutofit/>
          </a:bodyPr>
          <a:lstStyle/>
          <a:p>
            <a:pPr>
              <a:spcAft>
                <a:spcPts val="600"/>
              </a:spcAft>
            </a:pPr>
            <a:fld id="{CBA53E11-492D-48B3-9F9B-09541CA2A39A}" type="slidenum">
              <a:rPr lang="en-GB" smtClean="0"/>
              <a:pPr>
                <a:spcAft>
                  <a:spcPts val="600"/>
                </a:spcAft>
              </a:pPr>
              <a:t>17</a:t>
            </a:fld>
            <a:endParaRPr lang="en-GB"/>
          </a:p>
        </p:txBody>
      </p:sp>
      <p:sp>
        <p:nvSpPr>
          <p:cNvPr id="8" name="副标题 7">
            <a:extLst>
              <a:ext uri="{FF2B5EF4-FFF2-40B4-BE49-F238E27FC236}">
                <a16:creationId xmlns:a16="http://schemas.microsoft.com/office/drawing/2014/main" id="{05190A9A-A7DF-108E-78F8-9C0DB7F4E75C}"/>
              </a:ext>
            </a:extLst>
          </p:cNvPr>
          <p:cNvSpPr>
            <a:spLocks noGrp="1"/>
          </p:cNvSpPr>
          <p:nvPr>
            <p:ph type="subTitle" idx="13"/>
          </p:nvPr>
        </p:nvSpPr>
        <p:spPr>
          <a:xfrm>
            <a:off x="325800" y="620196"/>
            <a:ext cx="11540763" cy="371567"/>
          </a:xfrm>
        </p:spPr>
        <p:txBody>
          <a:bodyPr vert="horz" lIns="0" tIns="0" rIns="0" bIns="0" rtlCol="0" anchor="t">
            <a:normAutofit/>
          </a:bodyPr>
          <a:lstStyle/>
          <a:p>
            <a:pPr>
              <a:spcAft>
                <a:spcPts val="600"/>
              </a:spcAft>
            </a:pPr>
            <a:r>
              <a:rPr lang="zh-CN" altLang="en-US"/>
              <a:t>Movement classification and RoW assign</a:t>
            </a:r>
          </a:p>
        </p:txBody>
      </p:sp>
      <p:pic>
        <p:nvPicPr>
          <p:cNvPr id="4" name="3232333333333333333333333333333333">
            <a:hlinkClick r:id="" action="ppaction://media"/>
            <a:extLst>
              <a:ext uri="{FF2B5EF4-FFF2-40B4-BE49-F238E27FC236}">
                <a16:creationId xmlns:a16="http://schemas.microsoft.com/office/drawing/2014/main" id="{3914EF98-0BDA-5BEC-118B-E5B8FBFD7C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149" y="993333"/>
            <a:ext cx="12164992" cy="5382549"/>
          </a:xfrm>
          <a:prstGeom prst="rect">
            <a:avLst/>
          </a:prstGeom>
        </p:spPr>
      </p:pic>
    </p:spTree>
    <p:extLst>
      <p:ext uri="{BB962C8B-B14F-4D97-AF65-F5344CB8AC3E}">
        <p14:creationId xmlns:p14="http://schemas.microsoft.com/office/powerpoint/2010/main" val="169826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99BEB-160F-33F2-A9E3-5DC99144538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5F727C-AB41-7E44-01D5-C0F9D2F2151C}"/>
              </a:ext>
            </a:extLst>
          </p:cNvPr>
          <p:cNvSpPr>
            <a:spLocks noGrp="1"/>
          </p:cNvSpPr>
          <p:nvPr>
            <p:ph type="title"/>
          </p:nvPr>
        </p:nvSpPr>
        <p:spPr>
          <a:xfrm>
            <a:off x="326232" y="252000"/>
            <a:ext cx="11541025" cy="378044"/>
          </a:xfrm>
        </p:spPr>
        <p:txBody>
          <a:bodyPr anchor="t">
            <a:normAutofit/>
          </a:bodyPr>
          <a:lstStyle/>
          <a:p>
            <a:r>
              <a:rPr lang="zh-CN" altLang="en-US"/>
              <a:t>Online mode</a:t>
            </a:r>
          </a:p>
        </p:txBody>
      </p:sp>
      <p:sp>
        <p:nvSpPr>
          <p:cNvPr id="14" name="Content Placeholder 2">
            <a:extLst>
              <a:ext uri="{FF2B5EF4-FFF2-40B4-BE49-F238E27FC236}">
                <a16:creationId xmlns:a16="http://schemas.microsoft.com/office/drawing/2014/main" id="{6D27F42A-B852-47D3-2121-4E0BC39E9735}"/>
              </a:ext>
            </a:extLst>
          </p:cNvPr>
          <p:cNvSpPr>
            <a:spLocks noGrp="1"/>
          </p:cNvSpPr>
          <p:nvPr>
            <p:ph sz="half" idx="1"/>
          </p:nvPr>
        </p:nvSpPr>
        <p:spPr>
          <a:xfrm>
            <a:off x="326232" y="1394619"/>
            <a:ext cx="5614660" cy="4748646"/>
          </a:xfrm>
        </p:spPr>
        <p:txBody>
          <a:bodyPr vert="horz" lIns="0" tIns="0" rIns="0" bIns="0" rtlCol="0" anchor="t">
            <a:noAutofit/>
          </a:bodyPr>
          <a:lstStyle/>
          <a:p>
            <a:r>
              <a:rPr lang="en-US"/>
              <a:t>Normalize input data before predict the movement</a:t>
            </a:r>
          </a:p>
          <a:p>
            <a:endParaRPr lang="en-US"/>
          </a:p>
          <a:p>
            <a:r>
              <a:rPr lang="en-US"/>
              <a:t>1 second latency as a result of using future data to predict.</a:t>
            </a:r>
            <a:endParaRPr lang="zh-CN" altLang="en-US"/>
          </a:p>
          <a:p>
            <a:endParaRPr lang="en-US"/>
          </a:p>
          <a:p>
            <a:r>
              <a:rPr lang="en-US"/>
              <a:t>Testing on people did not participate for data collection still work</a:t>
            </a:r>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pic>
        <p:nvPicPr>
          <p:cNvPr id="9" name="图片 8">
            <a:extLst>
              <a:ext uri="{FF2B5EF4-FFF2-40B4-BE49-F238E27FC236}">
                <a16:creationId xmlns:a16="http://schemas.microsoft.com/office/drawing/2014/main" id="{CA401566-D6C5-0AD4-BA06-ACB39E018C43}"/>
              </a:ext>
            </a:extLst>
          </p:cNvPr>
          <p:cNvPicPr>
            <a:picLocks noChangeAspect="1"/>
          </p:cNvPicPr>
          <p:nvPr/>
        </p:nvPicPr>
        <p:blipFill>
          <a:blip r:embed="rId3"/>
          <a:stretch>
            <a:fillRect/>
          </a:stretch>
        </p:blipFill>
        <p:spPr>
          <a:xfrm>
            <a:off x="5934459" y="2014"/>
            <a:ext cx="6161623" cy="2978514"/>
          </a:xfrm>
          <a:prstGeom prst="rect">
            <a:avLst/>
          </a:prstGeom>
          <a:noFill/>
        </p:spPr>
      </p:pic>
      <p:sp>
        <p:nvSpPr>
          <p:cNvPr id="5" name="日期占位符 4">
            <a:extLst>
              <a:ext uri="{FF2B5EF4-FFF2-40B4-BE49-F238E27FC236}">
                <a16:creationId xmlns:a16="http://schemas.microsoft.com/office/drawing/2014/main" id="{CE7AAC21-5EC5-FD6B-E9DA-879716046BB2}"/>
              </a:ext>
            </a:extLst>
          </p:cNvPr>
          <p:cNvSpPr>
            <a:spLocks noGrp="1"/>
          </p:cNvSpPr>
          <p:nvPr>
            <p:ph type="dt" sz="half" idx="10"/>
          </p:nvPr>
        </p:nvSpPr>
        <p:spPr>
          <a:xfrm>
            <a:off x="10641349" y="6393702"/>
            <a:ext cx="1233647" cy="137270"/>
          </a:xfrm>
        </p:spPr>
        <p:txBody>
          <a:bodyPr anchor="b">
            <a:normAutofit/>
          </a:bodyPr>
          <a:lstStyle/>
          <a:p>
            <a:pPr>
              <a:spcAft>
                <a:spcPts val="600"/>
              </a:spcAft>
            </a:pPr>
            <a:fld id="{921DB9F8-2932-4A13-97CA-3CF06357AF6F}" type="datetime1">
              <a:rPr lang="en-GB" smtClean="0"/>
              <a:pPr>
                <a:spcAft>
                  <a:spcPts val="600"/>
                </a:spcAft>
              </a:pPr>
              <a:t>27/03/2025</a:t>
            </a:fld>
            <a:endParaRPr lang="en-GB"/>
          </a:p>
        </p:txBody>
      </p:sp>
      <p:sp>
        <p:nvSpPr>
          <p:cNvPr id="7" name="灯片编号占位符 6">
            <a:extLst>
              <a:ext uri="{FF2B5EF4-FFF2-40B4-BE49-F238E27FC236}">
                <a16:creationId xmlns:a16="http://schemas.microsoft.com/office/drawing/2014/main" id="{3DA66DC4-311E-EB63-E217-0692E0C1D727}"/>
              </a:ext>
            </a:extLst>
          </p:cNvPr>
          <p:cNvSpPr>
            <a:spLocks noGrp="1"/>
          </p:cNvSpPr>
          <p:nvPr>
            <p:ph type="sldNum" sz="quarter" idx="12"/>
          </p:nvPr>
        </p:nvSpPr>
        <p:spPr>
          <a:xfrm>
            <a:off x="5936755" y="6393702"/>
            <a:ext cx="318491" cy="137272"/>
          </a:xfrm>
        </p:spPr>
        <p:txBody>
          <a:bodyPr anchor="b">
            <a:normAutofit/>
          </a:bodyPr>
          <a:lstStyle/>
          <a:p>
            <a:pPr>
              <a:spcAft>
                <a:spcPts val="600"/>
              </a:spcAft>
            </a:pPr>
            <a:fld id="{CBA53E11-492D-48B3-9F9B-09541CA2A39A}" type="slidenum">
              <a:rPr lang="en-GB" smtClean="0"/>
              <a:pPr>
                <a:spcAft>
                  <a:spcPts val="600"/>
                </a:spcAft>
              </a:pPr>
              <a:t>18</a:t>
            </a:fld>
            <a:endParaRPr lang="en-GB"/>
          </a:p>
        </p:txBody>
      </p:sp>
      <p:sp>
        <p:nvSpPr>
          <p:cNvPr id="8" name="副标题 7">
            <a:extLst>
              <a:ext uri="{FF2B5EF4-FFF2-40B4-BE49-F238E27FC236}">
                <a16:creationId xmlns:a16="http://schemas.microsoft.com/office/drawing/2014/main" id="{2F1C1B42-0BD8-F6AE-3272-F235DCDE8CB4}"/>
              </a:ext>
            </a:extLst>
          </p:cNvPr>
          <p:cNvSpPr>
            <a:spLocks noGrp="1"/>
          </p:cNvSpPr>
          <p:nvPr>
            <p:ph type="subTitle" idx="13"/>
          </p:nvPr>
        </p:nvSpPr>
        <p:spPr>
          <a:xfrm>
            <a:off x="325800" y="620196"/>
            <a:ext cx="11540763" cy="371567"/>
          </a:xfrm>
        </p:spPr>
        <p:txBody>
          <a:bodyPr vert="horz" lIns="0" tIns="0" rIns="0" bIns="0" rtlCol="0">
            <a:normAutofit/>
          </a:bodyPr>
          <a:lstStyle/>
          <a:p>
            <a:pPr>
              <a:spcAft>
                <a:spcPts val="600"/>
              </a:spcAft>
            </a:pPr>
            <a:r>
              <a:rPr lang="zh-CN" altLang="en-US"/>
              <a:t>Live movement classification</a:t>
            </a:r>
          </a:p>
        </p:txBody>
      </p:sp>
      <p:pic>
        <p:nvPicPr>
          <p:cNvPr id="3" name="图片 2" descr="手机截图图男人的照片上写着字&#10;&#10;AI 生成的内容可能不正确。">
            <a:extLst>
              <a:ext uri="{FF2B5EF4-FFF2-40B4-BE49-F238E27FC236}">
                <a16:creationId xmlns:a16="http://schemas.microsoft.com/office/drawing/2014/main" id="{3EEF1EB4-6AA4-AD38-86D9-2F15E1767903}"/>
              </a:ext>
            </a:extLst>
          </p:cNvPr>
          <p:cNvPicPr>
            <a:picLocks noChangeAspect="1"/>
          </p:cNvPicPr>
          <p:nvPr/>
        </p:nvPicPr>
        <p:blipFill>
          <a:blip r:embed="rId4"/>
          <a:stretch>
            <a:fillRect/>
          </a:stretch>
        </p:blipFill>
        <p:spPr>
          <a:xfrm>
            <a:off x="5941341" y="3114576"/>
            <a:ext cx="6185359" cy="3504021"/>
          </a:xfrm>
          <a:prstGeom prst="rect">
            <a:avLst/>
          </a:prstGeom>
        </p:spPr>
      </p:pic>
    </p:spTree>
    <p:extLst>
      <p:ext uri="{BB962C8B-B14F-4D97-AF65-F5344CB8AC3E}">
        <p14:creationId xmlns:p14="http://schemas.microsoft.com/office/powerpoint/2010/main" val="17799511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18EA05-66B4-C770-A808-6FF2FB823BF2}"/>
              </a:ext>
            </a:extLst>
          </p:cNvPr>
          <p:cNvSpPr>
            <a:spLocks noGrp="1"/>
          </p:cNvSpPr>
          <p:nvPr>
            <p:ph type="dt" sz="half" idx="10"/>
          </p:nvPr>
        </p:nvSpPr>
        <p:spPr/>
        <p:txBody>
          <a:bodyPr/>
          <a:lstStyle/>
          <a:p>
            <a:fld id="{2221BF80-0248-4CEA-9234-C3380C095D08}" type="datetime1">
              <a:rPr lang="en-GB" smtClean="0"/>
              <a:t>27/03/2025</a:t>
            </a:fld>
            <a:endParaRPr lang="en-GB"/>
          </a:p>
        </p:txBody>
      </p:sp>
      <p:sp>
        <p:nvSpPr>
          <p:cNvPr id="4" name="灯片编号占位符 3">
            <a:extLst>
              <a:ext uri="{FF2B5EF4-FFF2-40B4-BE49-F238E27FC236}">
                <a16:creationId xmlns:a16="http://schemas.microsoft.com/office/drawing/2014/main" id="{C8EB826E-B5B4-F6C5-C24C-5931B2058087}"/>
              </a:ext>
            </a:extLst>
          </p:cNvPr>
          <p:cNvSpPr>
            <a:spLocks noGrp="1"/>
          </p:cNvSpPr>
          <p:nvPr>
            <p:ph type="sldNum" sz="quarter" idx="12"/>
          </p:nvPr>
        </p:nvSpPr>
        <p:spPr/>
        <p:txBody>
          <a:bodyPr/>
          <a:lstStyle/>
          <a:p>
            <a:fld id="{CBA53E11-492D-48B3-9F9B-09541CA2A39A}" type="slidenum">
              <a:rPr lang="en-GB" smtClean="0"/>
              <a:pPr/>
              <a:t>19</a:t>
            </a:fld>
            <a:endParaRPr lang="en-GB"/>
          </a:p>
        </p:txBody>
      </p:sp>
      <p:sp>
        <p:nvSpPr>
          <p:cNvPr id="5" name="标题 4">
            <a:extLst>
              <a:ext uri="{FF2B5EF4-FFF2-40B4-BE49-F238E27FC236}">
                <a16:creationId xmlns:a16="http://schemas.microsoft.com/office/drawing/2014/main" id="{31CA17FB-3800-7A42-C59B-CC63B11EF00B}"/>
              </a:ext>
            </a:extLst>
          </p:cNvPr>
          <p:cNvSpPr>
            <a:spLocks noGrp="1"/>
          </p:cNvSpPr>
          <p:nvPr>
            <p:ph type="ctrTitle"/>
          </p:nvPr>
        </p:nvSpPr>
        <p:spPr/>
        <p:txBody>
          <a:bodyPr/>
          <a:lstStyle/>
          <a:p>
            <a:r>
              <a:rPr lang="zh-CN" altLang="en-US"/>
              <a:t>Video</a:t>
            </a:r>
          </a:p>
        </p:txBody>
      </p:sp>
      <p:sp>
        <p:nvSpPr>
          <p:cNvPr id="6" name="副标题 5">
            <a:extLst>
              <a:ext uri="{FF2B5EF4-FFF2-40B4-BE49-F238E27FC236}">
                <a16:creationId xmlns:a16="http://schemas.microsoft.com/office/drawing/2014/main" id="{0F81A8DB-9A7D-F70F-1CC7-3297980AE3F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3334481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5B94E-53DA-5CF1-7C92-91F1976237F2}"/>
            </a:ext>
          </a:extLst>
        </p:cNvPr>
        <p:cNvGrpSpPr/>
        <p:nvPr/>
      </p:nvGrpSpPr>
      <p:grpSpPr>
        <a:xfrm>
          <a:off x="0" y="0"/>
          <a:ext cx="0" cy="0"/>
          <a:chOff x="0" y="0"/>
          <a:chExt cx="0" cy="0"/>
        </a:xfrm>
      </p:grpSpPr>
      <p:sp>
        <p:nvSpPr>
          <p:cNvPr id="4" name="日期占位符 3">
            <a:extLst>
              <a:ext uri="{FF2B5EF4-FFF2-40B4-BE49-F238E27FC236}">
                <a16:creationId xmlns:a16="http://schemas.microsoft.com/office/drawing/2014/main" id="{C33C4B34-604C-C77B-7B20-1113F960D119}"/>
              </a:ext>
            </a:extLst>
          </p:cNvPr>
          <p:cNvSpPr>
            <a:spLocks noGrp="1"/>
          </p:cNvSpPr>
          <p:nvPr>
            <p:ph type="dt" sz="half" idx="10"/>
          </p:nvPr>
        </p:nvSpPr>
        <p:spPr>
          <a:xfrm>
            <a:off x="10641349" y="6393702"/>
            <a:ext cx="1233647" cy="137270"/>
          </a:xfrm>
        </p:spPr>
        <p:txBody>
          <a:bodyPr anchor="b">
            <a:normAutofit/>
          </a:bodyPr>
          <a:lstStyle/>
          <a:p>
            <a:pPr>
              <a:spcAft>
                <a:spcPts val="600"/>
              </a:spcAft>
            </a:pPr>
            <a:fld id="{1909EB68-C59E-43E1-8BB1-D5E2B5D0AFC4}" type="datetime1">
              <a:rPr lang="en-GB" smtClean="0"/>
              <a:pPr>
                <a:spcAft>
                  <a:spcPts val="600"/>
                </a:spcAft>
              </a:pPr>
              <a:t>27/03/2025</a:t>
            </a:fld>
            <a:endParaRPr lang="en-GB"/>
          </a:p>
        </p:txBody>
      </p:sp>
      <p:sp>
        <p:nvSpPr>
          <p:cNvPr id="5" name="页脚占位符 4">
            <a:extLst>
              <a:ext uri="{FF2B5EF4-FFF2-40B4-BE49-F238E27FC236}">
                <a16:creationId xmlns:a16="http://schemas.microsoft.com/office/drawing/2014/main" id="{9A075BBD-68CA-CB37-8E99-891A33EB1650}"/>
              </a:ext>
            </a:extLst>
          </p:cNvPr>
          <p:cNvSpPr>
            <a:spLocks noGrp="1"/>
          </p:cNvSpPr>
          <p:nvPr>
            <p:ph type="ftr" sz="quarter" idx="11"/>
          </p:nvPr>
        </p:nvSpPr>
        <p:spPr>
          <a:xfrm>
            <a:off x="1965261" y="6393702"/>
            <a:ext cx="3423452" cy="137272"/>
          </a:xfrm>
        </p:spPr>
        <p:txBody>
          <a:bodyPr anchor="b">
            <a:normAutofit/>
          </a:bodyPr>
          <a:lstStyle/>
          <a:p>
            <a:pPr>
              <a:spcAft>
                <a:spcPts val="600"/>
              </a:spcAft>
            </a:pPr>
            <a:r>
              <a:rPr lang="en-GB"/>
              <a:t>Edit this text via Insert &gt; Header and Footer</a:t>
            </a:r>
          </a:p>
        </p:txBody>
      </p:sp>
      <p:sp>
        <p:nvSpPr>
          <p:cNvPr id="6" name="灯片编号占位符 5">
            <a:extLst>
              <a:ext uri="{FF2B5EF4-FFF2-40B4-BE49-F238E27FC236}">
                <a16:creationId xmlns:a16="http://schemas.microsoft.com/office/drawing/2014/main" id="{0D295A47-F15A-0D79-9CBE-2B35981A05A1}"/>
              </a:ext>
            </a:extLst>
          </p:cNvPr>
          <p:cNvSpPr>
            <a:spLocks noGrp="1"/>
          </p:cNvSpPr>
          <p:nvPr>
            <p:ph type="sldNum" sz="quarter" idx="12"/>
          </p:nvPr>
        </p:nvSpPr>
        <p:spPr>
          <a:xfrm>
            <a:off x="5936755" y="6393702"/>
            <a:ext cx="318491" cy="137272"/>
          </a:xfrm>
        </p:spPr>
        <p:txBody>
          <a:bodyPr anchor="b">
            <a:normAutofit/>
          </a:bodyPr>
          <a:lstStyle/>
          <a:p>
            <a:pPr>
              <a:spcAft>
                <a:spcPts val="600"/>
              </a:spcAft>
            </a:pPr>
            <a:fld id="{CBA53E11-492D-48B3-9F9B-09541CA2A39A}" type="slidenum">
              <a:rPr lang="en-GB" smtClean="0"/>
              <a:pPr>
                <a:spcAft>
                  <a:spcPts val="600"/>
                </a:spcAft>
              </a:pPr>
              <a:t>2</a:t>
            </a:fld>
            <a:endParaRPr lang="en-GB"/>
          </a:p>
        </p:txBody>
      </p:sp>
      <p:sp>
        <p:nvSpPr>
          <p:cNvPr id="2" name="标题 1">
            <a:extLst>
              <a:ext uri="{FF2B5EF4-FFF2-40B4-BE49-F238E27FC236}">
                <a16:creationId xmlns:a16="http://schemas.microsoft.com/office/drawing/2014/main" id="{A86391BB-DB2C-9AF8-4974-3943BFC66C45}"/>
              </a:ext>
            </a:extLst>
          </p:cNvPr>
          <p:cNvSpPr>
            <a:spLocks noGrp="1"/>
          </p:cNvSpPr>
          <p:nvPr>
            <p:ph type="title"/>
          </p:nvPr>
        </p:nvSpPr>
        <p:spPr>
          <a:xfrm>
            <a:off x="325800" y="252000"/>
            <a:ext cx="5583670" cy="378044"/>
          </a:xfrm>
        </p:spPr>
        <p:txBody>
          <a:bodyPr anchor="t">
            <a:normAutofit/>
          </a:bodyPr>
          <a:lstStyle/>
          <a:p>
            <a:r>
              <a:rPr lang="zh-CN" altLang="en-US"/>
              <a:t>Problem Statement</a:t>
            </a:r>
          </a:p>
        </p:txBody>
      </p:sp>
      <p:pic>
        <p:nvPicPr>
          <p:cNvPr id="10" name="图片 9" descr="Fencing - Wikipedia">
            <a:extLst>
              <a:ext uri="{FF2B5EF4-FFF2-40B4-BE49-F238E27FC236}">
                <a16:creationId xmlns:a16="http://schemas.microsoft.com/office/drawing/2014/main" id="{1694DE80-E6C3-0BA4-CE81-FB0B2D9DC2CC}"/>
              </a:ext>
            </a:extLst>
          </p:cNvPr>
          <p:cNvPicPr>
            <a:picLocks noChangeAspect="1"/>
          </p:cNvPicPr>
          <p:nvPr/>
        </p:nvPicPr>
        <p:blipFill>
          <a:blip r:embed="rId3"/>
          <a:stretch>
            <a:fillRect/>
          </a:stretch>
        </p:blipFill>
        <p:spPr>
          <a:xfrm>
            <a:off x="4990730" y="1393161"/>
            <a:ext cx="7026673" cy="4685716"/>
          </a:xfrm>
          <a:prstGeom prst="rect">
            <a:avLst/>
          </a:prstGeom>
        </p:spPr>
      </p:pic>
      <p:sp>
        <p:nvSpPr>
          <p:cNvPr id="12" name="内容占位符 2">
            <a:extLst>
              <a:ext uri="{FF2B5EF4-FFF2-40B4-BE49-F238E27FC236}">
                <a16:creationId xmlns:a16="http://schemas.microsoft.com/office/drawing/2014/main" id="{E8799E85-77C5-BB38-1F2F-CA2E5865B037}"/>
              </a:ext>
            </a:extLst>
          </p:cNvPr>
          <p:cNvSpPr>
            <a:spLocks noGrp="1"/>
          </p:cNvSpPr>
          <p:nvPr>
            <p:ph type="body" sz="quarter" idx="16"/>
          </p:nvPr>
        </p:nvSpPr>
        <p:spPr>
          <a:xfrm>
            <a:off x="325800" y="1164014"/>
            <a:ext cx="4057042" cy="5077033"/>
          </a:xfrm>
        </p:spPr>
        <p:txBody>
          <a:bodyPr vert="horz" lIns="0" tIns="0" rIns="0" bIns="0" rtlCol="0" anchor="t">
            <a:noAutofit/>
          </a:bodyPr>
          <a:lstStyle/>
          <a:p>
            <a:pPr marL="342900" indent="-342900">
              <a:spcAft>
                <a:spcPts val="600"/>
              </a:spcAft>
              <a:buChar char="•"/>
            </a:pPr>
            <a:r>
              <a:rPr lang="en-US" sz="2400">
                <a:ea typeface="+mn-lt"/>
                <a:cs typeface="+mn-lt"/>
              </a:rPr>
              <a:t>A player scores a point when they hit their opponent without being hit.</a:t>
            </a:r>
            <a:endParaRPr lang="zh-CN" altLang="en-US">
              <a:ea typeface="+mn-lt"/>
              <a:cs typeface="+mn-lt"/>
            </a:endParaRPr>
          </a:p>
          <a:p>
            <a:pPr marL="342900" indent="-342900">
              <a:spcAft>
                <a:spcPts val="600"/>
              </a:spcAft>
              <a:buChar char="•"/>
            </a:pPr>
            <a:endParaRPr lang="zh-CN" altLang="en-US"/>
          </a:p>
          <a:p>
            <a:pPr marL="342900" indent="-342900">
              <a:spcAft>
                <a:spcPts val="600"/>
              </a:spcAft>
              <a:buChar char="•"/>
            </a:pPr>
            <a:r>
              <a:rPr lang="en-US" sz="2400"/>
              <a:t>How to judge if they hit each other simultaneously ----The player who has the right of way scores! </a:t>
            </a:r>
          </a:p>
          <a:p>
            <a:pPr marL="342900" indent="-342900">
              <a:spcAft>
                <a:spcPts val="600"/>
              </a:spcAft>
              <a:buChar char="•"/>
            </a:pPr>
            <a:endParaRPr lang="en-US"/>
          </a:p>
          <a:p>
            <a:pPr marL="342900" indent="-342900">
              <a:spcAft>
                <a:spcPts val="600"/>
              </a:spcAft>
              <a:buChar char="•"/>
            </a:pPr>
            <a:r>
              <a:rPr lang="en-US" sz="2400"/>
              <a:t>Problem: How to determine who has the</a:t>
            </a:r>
            <a:r>
              <a:rPr lang="en-US" sz="2400" b="1"/>
              <a:t> right of way</a:t>
            </a:r>
            <a:r>
              <a:rPr lang="en-US" sz="2400"/>
              <a:t> at each moment?</a:t>
            </a:r>
          </a:p>
          <a:p>
            <a:pPr>
              <a:spcAft>
                <a:spcPts val="600"/>
              </a:spcAft>
              <a:buChar char="•"/>
            </a:pPr>
            <a:endParaRPr lang="en-US" sz="2400" b="1"/>
          </a:p>
        </p:txBody>
      </p:sp>
    </p:spTree>
    <p:extLst>
      <p:ext uri="{BB962C8B-B14F-4D97-AF65-F5344CB8AC3E}">
        <p14:creationId xmlns:p14="http://schemas.microsoft.com/office/powerpoint/2010/main" val="2645854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8CF77-D677-1A82-E2DA-EC8BEB44E04F}"/>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CB91D9EF-8707-5EB1-19BC-C1082F815261}"/>
              </a:ext>
            </a:extLst>
          </p:cNvPr>
          <p:cNvSpPr>
            <a:spLocks noGrp="1"/>
          </p:cNvSpPr>
          <p:nvPr>
            <p:ph type="title"/>
          </p:nvPr>
        </p:nvSpPr>
        <p:spPr>
          <a:xfrm>
            <a:off x="326232" y="252000"/>
            <a:ext cx="11541025" cy="378044"/>
          </a:xfrm>
        </p:spPr>
        <p:txBody>
          <a:bodyPr vert="horz" lIns="0" tIns="0" rIns="0" bIns="0" rtlCol="0" anchor="t">
            <a:normAutofit/>
          </a:bodyPr>
          <a:lstStyle/>
          <a:p>
            <a:r>
              <a:rPr lang="zh-CN" altLang="en-US"/>
              <a:t>Video Demonstration</a:t>
            </a:r>
          </a:p>
        </p:txBody>
      </p:sp>
      <p:sp>
        <p:nvSpPr>
          <p:cNvPr id="2" name="日期占位符 1">
            <a:extLst>
              <a:ext uri="{FF2B5EF4-FFF2-40B4-BE49-F238E27FC236}">
                <a16:creationId xmlns:a16="http://schemas.microsoft.com/office/drawing/2014/main" id="{36B0B7E1-C95A-6FCC-1CC3-B1D0D3215544}"/>
              </a:ext>
            </a:extLst>
          </p:cNvPr>
          <p:cNvSpPr>
            <a:spLocks noGrp="1"/>
          </p:cNvSpPr>
          <p:nvPr>
            <p:ph type="dt" sz="half" idx="10"/>
          </p:nvPr>
        </p:nvSpPr>
        <p:spPr>
          <a:xfrm>
            <a:off x="10641349" y="6393702"/>
            <a:ext cx="1233647" cy="137270"/>
          </a:xfrm>
        </p:spPr>
        <p:txBody>
          <a:bodyPr vert="horz" lIns="0" tIns="0" rIns="0" bIns="0" rtlCol="0" anchor="b">
            <a:normAutofit/>
          </a:bodyPr>
          <a:lstStyle/>
          <a:p>
            <a:pPr>
              <a:spcAft>
                <a:spcPts val="600"/>
              </a:spcAft>
            </a:pPr>
            <a:fld id="{CCAD84DF-3B13-4783-A18D-887F4839C415}" type="datetime1">
              <a:rPr lang="en-GB" smtClean="0"/>
              <a:pPr>
                <a:spcAft>
                  <a:spcPts val="600"/>
                </a:spcAft>
              </a:pPr>
              <a:t>27/03/2025</a:t>
            </a:fld>
            <a:endParaRPr lang="en-GB"/>
          </a:p>
        </p:txBody>
      </p:sp>
      <p:sp>
        <p:nvSpPr>
          <p:cNvPr id="26" name="Slide Number Placeholder 6">
            <a:extLst>
              <a:ext uri="{FF2B5EF4-FFF2-40B4-BE49-F238E27FC236}">
                <a16:creationId xmlns:a16="http://schemas.microsoft.com/office/drawing/2014/main" id="{FB339702-68C6-E555-BBDB-D3888B8D2B8A}"/>
              </a:ext>
            </a:extLst>
          </p:cNvPr>
          <p:cNvSpPr>
            <a:spLocks noGrp="1"/>
          </p:cNvSpPr>
          <p:nvPr>
            <p:ph type="sldNum" sz="quarter" idx="12"/>
          </p:nvPr>
        </p:nvSpPr>
        <p:spPr>
          <a:xfrm>
            <a:off x="5936755" y="6393702"/>
            <a:ext cx="318491" cy="137272"/>
          </a:xfrm>
        </p:spPr>
        <p:txBody>
          <a:bodyPr/>
          <a:lstStyle/>
          <a:p>
            <a:pPr>
              <a:spcAft>
                <a:spcPts val="600"/>
              </a:spcAft>
            </a:pPr>
            <a:fld id="{CBA53E11-492D-48B3-9F9B-09541CA2A39A}" type="slidenum">
              <a:rPr lang="en-GB" smtClean="0"/>
              <a:pPr>
                <a:spcAft>
                  <a:spcPts val="600"/>
                </a:spcAft>
              </a:pPr>
              <a:t>20</a:t>
            </a:fld>
            <a:endParaRPr lang="en-GB"/>
          </a:p>
        </p:txBody>
      </p:sp>
      <p:sp>
        <p:nvSpPr>
          <p:cNvPr id="17" name="副标题 16">
            <a:extLst>
              <a:ext uri="{FF2B5EF4-FFF2-40B4-BE49-F238E27FC236}">
                <a16:creationId xmlns:a16="http://schemas.microsoft.com/office/drawing/2014/main" id="{5A1E6EF0-D63D-56A2-D5EE-9858F90D19B2}"/>
              </a:ext>
            </a:extLst>
          </p:cNvPr>
          <p:cNvSpPr>
            <a:spLocks noGrp="1"/>
          </p:cNvSpPr>
          <p:nvPr>
            <p:ph type="subTitle" idx="13"/>
          </p:nvPr>
        </p:nvSpPr>
        <p:spPr/>
        <p:txBody>
          <a:bodyPr/>
          <a:lstStyle/>
          <a:p>
            <a:endParaRPr lang="zh-CN" altLang="en-US"/>
          </a:p>
        </p:txBody>
      </p:sp>
      <p:pic>
        <p:nvPicPr>
          <p:cNvPr id="3" name="1abc394b9719790c773d5713053efe04">
            <a:hlinkClick r:id="" action="ppaction://media"/>
            <a:extLst>
              <a:ext uri="{FF2B5EF4-FFF2-40B4-BE49-F238E27FC236}">
                <a16:creationId xmlns:a16="http://schemas.microsoft.com/office/drawing/2014/main" id="{DE1DE4A0-9CE6-0424-414D-788E6BCF0F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2396" y="808264"/>
            <a:ext cx="9753600" cy="5486400"/>
          </a:xfrm>
          <a:prstGeom prst="rect">
            <a:avLst/>
          </a:prstGeom>
        </p:spPr>
      </p:pic>
    </p:spTree>
    <p:extLst>
      <p:ext uri="{BB962C8B-B14F-4D97-AF65-F5344CB8AC3E}">
        <p14:creationId xmlns:p14="http://schemas.microsoft.com/office/powerpoint/2010/main" val="287306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8B23-7EF7-6849-3A32-DE9A0A1C9EED}"/>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2BF793AA-7463-55A0-5230-FBF274DF1BF6}"/>
              </a:ext>
            </a:extLst>
          </p:cNvPr>
          <p:cNvSpPr>
            <a:spLocks noGrp="1"/>
          </p:cNvSpPr>
          <p:nvPr>
            <p:ph type="dt" sz="half" idx="10"/>
          </p:nvPr>
        </p:nvSpPr>
        <p:spPr/>
        <p:txBody>
          <a:bodyPr/>
          <a:lstStyle/>
          <a:p>
            <a:fld id="{2221BF80-0248-4CEA-9234-C3380C095D08}" type="datetime1">
              <a:rPr lang="en-GB" smtClean="0"/>
              <a:t>27/03/2025</a:t>
            </a:fld>
            <a:endParaRPr lang="en-GB"/>
          </a:p>
        </p:txBody>
      </p:sp>
      <p:sp>
        <p:nvSpPr>
          <p:cNvPr id="4" name="灯片编号占位符 3">
            <a:extLst>
              <a:ext uri="{FF2B5EF4-FFF2-40B4-BE49-F238E27FC236}">
                <a16:creationId xmlns:a16="http://schemas.microsoft.com/office/drawing/2014/main" id="{DC81A7E7-BC2D-D1A6-B5C6-7CC5FEB53AF9}"/>
              </a:ext>
            </a:extLst>
          </p:cNvPr>
          <p:cNvSpPr>
            <a:spLocks noGrp="1"/>
          </p:cNvSpPr>
          <p:nvPr>
            <p:ph type="sldNum" sz="quarter" idx="12"/>
          </p:nvPr>
        </p:nvSpPr>
        <p:spPr/>
        <p:txBody>
          <a:bodyPr/>
          <a:lstStyle/>
          <a:p>
            <a:fld id="{CBA53E11-492D-48B3-9F9B-09541CA2A39A}" type="slidenum">
              <a:rPr lang="en-GB" smtClean="0"/>
              <a:pPr/>
              <a:t>21</a:t>
            </a:fld>
            <a:endParaRPr lang="en-GB"/>
          </a:p>
        </p:txBody>
      </p:sp>
      <p:sp>
        <p:nvSpPr>
          <p:cNvPr id="5" name="标题 4">
            <a:extLst>
              <a:ext uri="{FF2B5EF4-FFF2-40B4-BE49-F238E27FC236}">
                <a16:creationId xmlns:a16="http://schemas.microsoft.com/office/drawing/2014/main" id="{34C99B33-DD52-0572-74C8-7C9A1AB5B125}"/>
              </a:ext>
            </a:extLst>
          </p:cNvPr>
          <p:cNvSpPr>
            <a:spLocks noGrp="1"/>
          </p:cNvSpPr>
          <p:nvPr>
            <p:ph type="ctrTitle"/>
          </p:nvPr>
        </p:nvSpPr>
        <p:spPr>
          <a:xfrm>
            <a:off x="317251" y="2417400"/>
            <a:ext cx="11714602" cy="1847942"/>
          </a:xfrm>
        </p:spPr>
        <p:txBody>
          <a:bodyPr/>
          <a:lstStyle/>
          <a:p>
            <a:r>
              <a:rPr lang="zh-CN" altLang="en-US"/>
              <a:t>Thank you for listening !</a:t>
            </a:r>
          </a:p>
        </p:txBody>
      </p:sp>
    </p:spTree>
    <p:extLst>
      <p:ext uri="{BB962C8B-B14F-4D97-AF65-F5344CB8AC3E}">
        <p14:creationId xmlns:p14="http://schemas.microsoft.com/office/powerpoint/2010/main" val="4716944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77482F-D947-4F06-E25B-1AC67ACDDF63}"/>
              </a:ext>
            </a:extLst>
          </p:cNvPr>
          <p:cNvSpPr>
            <a:spLocks noGrp="1"/>
          </p:cNvSpPr>
          <p:nvPr>
            <p:ph type="title"/>
          </p:nvPr>
        </p:nvSpPr>
        <p:spPr>
          <a:xfrm>
            <a:off x="326232" y="252000"/>
            <a:ext cx="11541025" cy="378044"/>
          </a:xfrm>
        </p:spPr>
        <p:txBody>
          <a:bodyPr anchor="t">
            <a:normAutofit/>
          </a:bodyPr>
          <a:lstStyle/>
          <a:p>
            <a:r>
              <a:rPr lang="zh-CN"/>
              <a:t>Background and Purpos</a:t>
            </a:r>
            <a:r>
              <a:rPr lang="en-US" altLang="zh-CN"/>
              <a:t>e</a:t>
            </a:r>
            <a:endParaRPr lang="zh-CN"/>
          </a:p>
        </p:txBody>
      </p:sp>
      <p:sp>
        <p:nvSpPr>
          <p:cNvPr id="4" name="内容占位符 3">
            <a:extLst>
              <a:ext uri="{FF2B5EF4-FFF2-40B4-BE49-F238E27FC236}">
                <a16:creationId xmlns:a16="http://schemas.microsoft.com/office/drawing/2014/main" id="{A2AE20A7-DDDF-46CD-D63D-FD8D254F34D7}"/>
              </a:ext>
            </a:extLst>
          </p:cNvPr>
          <p:cNvSpPr>
            <a:spLocks noGrp="1"/>
          </p:cNvSpPr>
          <p:nvPr>
            <p:ph sz="half" idx="1"/>
          </p:nvPr>
        </p:nvSpPr>
        <p:spPr>
          <a:xfrm>
            <a:off x="326232" y="1394619"/>
            <a:ext cx="5583238" cy="4866481"/>
          </a:xfrm>
        </p:spPr>
        <p:txBody>
          <a:bodyPr vert="horz" lIns="0" tIns="0" rIns="0" bIns="0" rtlCol="0" anchor="t">
            <a:normAutofit/>
          </a:bodyPr>
          <a:lstStyle/>
          <a:p>
            <a:pPr>
              <a:spcAft>
                <a:spcPts val="600"/>
              </a:spcAft>
            </a:pPr>
            <a:r>
              <a:rPr lang="zh-CN" sz="2800" b="1"/>
              <a:t>Right of Way (RoW)</a:t>
            </a:r>
            <a:r>
              <a:rPr lang="zh-CN" sz="2800"/>
              <a:t> is a fundamental rule in fencing, determining which fencer is awarded the point when both land a hit simultaneously</a:t>
            </a:r>
            <a:r>
              <a:rPr lang="en-US" altLang="zh-CN" sz="2800"/>
              <a:t>.</a:t>
            </a:r>
            <a:r>
              <a:rPr lang="zh-CN" altLang="en-US" sz="2800"/>
              <a:t> </a:t>
            </a:r>
            <a:r>
              <a:rPr lang="en-US" altLang="zh-CN" sz="2800"/>
              <a:t>It</a:t>
            </a:r>
            <a:r>
              <a:rPr lang="zh-CN" altLang="en-US" sz="2800"/>
              <a:t> </a:t>
            </a:r>
            <a:r>
              <a:rPr lang="en-US" altLang="zh-CN" sz="2800"/>
              <a:t>is</a:t>
            </a:r>
            <a:r>
              <a:rPr lang="zh-CN" altLang="en-US" sz="2800"/>
              <a:t> </a:t>
            </a:r>
            <a:r>
              <a:rPr lang="en-US" altLang="zh-CN" sz="2800"/>
              <a:t>crucial</a:t>
            </a:r>
            <a:r>
              <a:rPr lang="zh-CN" altLang="en-US" sz="2800"/>
              <a:t> </a:t>
            </a:r>
            <a:r>
              <a:rPr lang="en-US" altLang="zh-CN" sz="2800"/>
              <a:t>in</a:t>
            </a:r>
            <a:r>
              <a:rPr lang="zh-CN" altLang="en-US" sz="2800"/>
              <a:t> </a:t>
            </a:r>
            <a:r>
              <a:rPr lang="en-US" altLang="zh-CN" sz="2800" b="1"/>
              <a:t>foil</a:t>
            </a:r>
            <a:r>
              <a:rPr lang="zh-CN" altLang="en-US" sz="2800"/>
              <a:t> </a:t>
            </a:r>
            <a:r>
              <a:rPr lang="en-US" altLang="zh-CN" sz="2800"/>
              <a:t>and</a:t>
            </a:r>
            <a:r>
              <a:rPr lang="zh-CN" altLang="en-US" sz="2800"/>
              <a:t> </a:t>
            </a:r>
            <a:r>
              <a:rPr lang="en-US" altLang="zh-CN" sz="2800" b="1" err="1"/>
              <a:t>sabre</a:t>
            </a:r>
            <a:r>
              <a:rPr lang="en-US" altLang="zh-CN" sz="2800"/>
              <a:t>,</a:t>
            </a:r>
            <a:r>
              <a:rPr lang="zh-CN" altLang="en-US" sz="2800"/>
              <a:t> </a:t>
            </a:r>
            <a:r>
              <a:rPr lang="en-US" altLang="zh-CN" sz="2800"/>
              <a:t>influencing</a:t>
            </a:r>
            <a:r>
              <a:rPr lang="zh-CN" altLang="en-US" sz="2800"/>
              <a:t> </a:t>
            </a:r>
            <a:r>
              <a:rPr lang="en-US" altLang="zh-CN" sz="2800"/>
              <a:t>strategy,</a:t>
            </a:r>
            <a:r>
              <a:rPr lang="zh-CN" altLang="en-US" sz="2800"/>
              <a:t> </a:t>
            </a:r>
            <a:r>
              <a:rPr lang="en-US" altLang="zh-CN" sz="2800"/>
              <a:t>decision-making,</a:t>
            </a:r>
            <a:r>
              <a:rPr lang="zh-CN" altLang="en-US" sz="2800"/>
              <a:t> </a:t>
            </a:r>
            <a:r>
              <a:rPr lang="en-US" altLang="zh-CN" sz="2800"/>
              <a:t>and</a:t>
            </a:r>
            <a:r>
              <a:rPr lang="zh-CN" altLang="en-US" sz="2800"/>
              <a:t> </a:t>
            </a:r>
            <a:r>
              <a:rPr lang="en-US" altLang="zh-CN" sz="2800"/>
              <a:t>scoring.</a:t>
            </a:r>
            <a:endParaRPr lang="zh-CN" sz="2800"/>
          </a:p>
        </p:txBody>
      </p:sp>
      <p:sp>
        <p:nvSpPr>
          <p:cNvPr id="5" name="日期占位符 4">
            <a:extLst>
              <a:ext uri="{FF2B5EF4-FFF2-40B4-BE49-F238E27FC236}">
                <a16:creationId xmlns:a16="http://schemas.microsoft.com/office/drawing/2014/main" id="{8C15758C-866F-6DCD-CA70-285C92F2CBEB}"/>
              </a:ext>
            </a:extLst>
          </p:cNvPr>
          <p:cNvSpPr>
            <a:spLocks noGrp="1"/>
          </p:cNvSpPr>
          <p:nvPr>
            <p:ph type="dt" sz="half" idx="10"/>
          </p:nvPr>
        </p:nvSpPr>
        <p:spPr>
          <a:xfrm>
            <a:off x="10641349" y="6393702"/>
            <a:ext cx="1233647" cy="137270"/>
          </a:xfrm>
        </p:spPr>
        <p:txBody>
          <a:bodyPr anchor="b">
            <a:normAutofit/>
          </a:bodyPr>
          <a:lstStyle/>
          <a:p>
            <a:pPr>
              <a:spcAft>
                <a:spcPts val="600"/>
              </a:spcAft>
            </a:pPr>
            <a:fld id="{921DB9F8-2932-4A13-97CA-3CF06357AF6F}" type="datetime1">
              <a:rPr lang="en-GB" smtClean="0"/>
              <a:pPr>
                <a:spcAft>
                  <a:spcPts val="600"/>
                </a:spcAft>
              </a:pPr>
              <a:t>27/03/2025</a:t>
            </a:fld>
            <a:endParaRPr lang="en-GB"/>
          </a:p>
        </p:txBody>
      </p:sp>
      <p:sp>
        <p:nvSpPr>
          <p:cNvPr id="7" name="灯片编号占位符 6">
            <a:extLst>
              <a:ext uri="{FF2B5EF4-FFF2-40B4-BE49-F238E27FC236}">
                <a16:creationId xmlns:a16="http://schemas.microsoft.com/office/drawing/2014/main" id="{C3A5EEE7-E4F9-935B-BD2D-E30989E5EBC1}"/>
              </a:ext>
            </a:extLst>
          </p:cNvPr>
          <p:cNvSpPr>
            <a:spLocks noGrp="1"/>
          </p:cNvSpPr>
          <p:nvPr>
            <p:ph type="sldNum" sz="quarter" idx="12"/>
          </p:nvPr>
        </p:nvSpPr>
        <p:spPr>
          <a:xfrm>
            <a:off x="5936755" y="6393702"/>
            <a:ext cx="318491" cy="137272"/>
          </a:xfrm>
        </p:spPr>
        <p:txBody>
          <a:bodyPr anchor="b">
            <a:normAutofit/>
          </a:bodyPr>
          <a:lstStyle/>
          <a:p>
            <a:pPr>
              <a:spcAft>
                <a:spcPts val="600"/>
              </a:spcAft>
            </a:pPr>
            <a:fld id="{CBA53E11-492D-48B3-9F9B-09541CA2A39A}" type="slidenum">
              <a:rPr lang="en-GB" smtClean="0"/>
              <a:pPr>
                <a:spcAft>
                  <a:spcPts val="600"/>
                </a:spcAft>
              </a:pPr>
              <a:t>3</a:t>
            </a:fld>
            <a:endParaRPr lang="en-GB"/>
          </a:p>
        </p:txBody>
      </p:sp>
      <p:sp>
        <p:nvSpPr>
          <p:cNvPr id="13" name="副标题 6">
            <a:extLst>
              <a:ext uri="{FF2B5EF4-FFF2-40B4-BE49-F238E27FC236}">
                <a16:creationId xmlns:a16="http://schemas.microsoft.com/office/drawing/2014/main" id="{8AF5DFEF-7262-2A27-D5F9-CD2F0DFA0962}"/>
              </a:ext>
            </a:extLst>
          </p:cNvPr>
          <p:cNvSpPr>
            <a:spLocks noGrp="1"/>
          </p:cNvSpPr>
          <p:nvPr>
            <p:ph type="subTitle" idx="13"/>
          </p:nvPr>
        </p:nvSpPr>
        <p:spPr>
          <a:xfrm>
            <a:off x="325800" y="620196"/>
            <a:ext cx="11540763" cy="371567"/>
          </a:xfrm>
        </p:spPr>
        <p:txBody>
          <a:bodyPr vert="horz" lIns="0" tIns="0" rIns="0" bIns="0" rtlCol="0">
            <a:normAutofit/>
          </a:bodyPr>
          <a:lstStyle/>
          <a:p>
            <a:pPr>
              <a:spcAft>
                <a:spcPts val="600"/>
              </a:spcAft>
            </a:pPr>
            <a:r>
              <a:rPr lang="zh-CN" altLang="en-US"/>
              <a:t>Importance of right of way</a:t>
            </a:r>
          </a:p>
        </p:txBody>
      </p:sp>
      <p:sp>
        <p:nvSpPr>
          <p:cNvPr id="27" name="内容占位符 2">
            <a:extLst>
              <a:ext uri="{FF2B5EF4-FFF2-40B4-BE49-F238E27FC236}">
                <a16:creationId xmlns:a16="http://schemas.microsoft.com/office/drawing/2014/main" id="{492F4550-F659-58C1-DD6A-91590C8A2B56}"/>
              </a:ext>
            </a:extLst>
          </p:cNvPr>
          <p:cNvSpPr txBox="1">
            <a:spLocks/>
          </p:cNvSpPr>
          <p:nvPr/>
        </p:nvSpPr>
        <p:spPr>
          <a:xfrm>
            <a:off x="6247366" y="1394619"/>
            <a:ext cx="5611212" cy="4995011"/>
          </a:xfrm>
          <a:prstGeom prst="rect">
            <a:avLst/>
          </a:prstGeom>
        </p:spPr>
        <p:txBody>
          <a:bodyPr vert="horz" lIns="0" tIns="0" rIns="0" bIns="0" rtlCol="0" anchor="t">
            <a:norm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chemeClr val="accent1"/>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zh-CN" sz="2600"/>
              <a:t> </a:t>
            </a:r>
            <a:r>
              <a:rPr lang="en-US" altLang="zh-CN" sz="2600" b="1"/>
              <a:t>Non-Mark</a:t>
            </a:r>
            <a:r>
              <a:rPr lang="zh-CN" sz="2600" b="1"/>
              <a:t>o</a:t>
            </a:r>
            <a:r>
              <a:rPr lang="en-US" altLang="zh-CN" sz="2600" b="1" err="1"/>
              <a:t>vian</a:t>
            </a:r>
            <a:r>
              <a:rPr lang="zh-CN" altLang="en-US" sz="2600" b="1"/>
              <a:t> </a:t>
            </a:r>
            <a:r>
              <a:rPr lang="zh-CN" sz="2600" b="1"/>
              <a:t>p</a:t>
            </a:r>
            <a:r>
              <a:rPr lang="en-US" altLang="zh-CN" sz="2600" b="1"/>
              <a:t>roc</a:t>
            </a:r>
            <a:r>
              <a:rPr lang="zh-CN" sz="2600" b="1"/>
              <a:t>e</a:t>
            </a:r>
            <a:r>
              <a:rPr lang="en-US" altLang="zh-CN" sz="2600" b="1"/>
              <a:t>ss</a:t>
            </a:r>
            <a:r>
              <a:rPr lang="zh-CN" sz="2600"/>
              <a:t>– Decisions </a:t>
            </a:r>
            <a:r>
              <a:rPr lang="en-US" altLang="zh-CN" sz="2600"/>
              <a:t>of</a:t>
            </a:r>
            <a:r>
              <a:rPr lang="zh-CN" sz="2600"/>
              <a:t> Right of Way (RoW)  depend</a:t>
            </a:r>
            <a:r>
              <a:rPr lang="en-US" altLang="zh-CN" sz="2600"/>
              <a:t>s</a:t>
            </a:r>
            <a:r>
              <a:rPr lang="zh-CN" sz="2600"/>
              <a:t> on previous actions, making human judgment difficult.</a:t>
            </a:r>
          </a:p>
          <a:p>
            <a:pPr marL="342900" indent="-342900">
              <a:spcAft>
                <a:spcPts val="600"/>
              </a:spcAft>
              <a:buFont typeface="Arial" panose="020B0604020202020204" pitchFamily="34" charset="0"/>
              <a:buChar char="•"/>
            </a:pPr>
            <a:endParaRPr lang="zh-CN" altLang="en-US" sz="2600">
              <a:ea typeface="+mn-lt"/>
              <a:cs typeface="+mn-lt"/>
            </a:endParaRPr>
          </a:p>
          <a:p>
            <a:pPr marL="342900" indent="-342900">
              <a:spcAft>
                <a:spcPts val="600"/>
              </a:spcAft>
              <a:buFont typeface="Arial" panose="020B0604020202020204" pitchFamily="34" charset="0"/>
              <a:buChar char="•"/>
            </a:pPr>
            <a:r>
              <a:rPr lang="en-US" altLang="zh-CN" sz="2600">
                <a:ea typeface="+mn-lt"/>
                <a:cs typeface="+mn-lt"/>
              </a:rPr>
              <a:t>Speed</a:t>
            </a:r>
            <a:r>
              <a:rPr lang="zh-CN" altLang="en-US" sz="2600">
                <a:ea typeface="+mn-lt"/>
                <a:cs typeface="+mn-lt"/>
              </a:rPr>
              <a:t> </a:t>
            </a:r>
            <a:r>
              <a:rPr lang="en-US" altLang="zh-CN" sz="2600">
                <a:ea typeface="+mn-lt"/>
                <a:cs typeface="+mn-lt"/>
              </a:rPr>
              <a:t>&amp;</a:t>
            </a:r>
            <a:r>
              <a:rPr lang="zh-CN" altLang="en-US" sz="2600">
                <a:ea typeface="+mn-lt"/>
                <a:cs typeface="+mn-lt"/>
              </a:rPr>
              <a:t> </a:t>
            </a:r>
            <a:r>
              <a:rPr lang="en-US" altLang="zh-CN" sz="2600">
                <a:ea typeface="+mn-lt"/>
                <a:cs typeface="+mn-lt"/>
              </a:rPr>
              <a:t>subjectivity</a:t>
            </a:r>
            <a:r>
              <a:rPr lang="zh-CN" altLang="en-US" sz="2600">
                <a:ea typeface="+mn-lt"/>
                <a:cs typeface="+mn-lt"/>
              </a:rPr>
              <a:t> </a:t>
            </a:r>
            <a:r>
              <a:rPr lang="en-US" altLang="zh-CN" sz="2600">
                <a:ea typeface="+mn-lt"/>
                <a:cs typeface="+mn-lt"/>
              </a:rPr>
              <a:t>–</a:t>
            </a:r>
            <a:r>
              <a:rPr lang="zh-CN" altLang="en-US" sz="2600">
                <a:ea typeface="+mn-lt"/>
                <a:cs typeface="+mn-lt"/>
              </a:rPr>
              <a:t> </a:t>
            </a:r>
            <a:r>
              <a:rPr lang="en-US" altLang="zh-CN" sz="2600" b="1">
                <a:ea typeface="+mn-lt"/>
                <a:cs typeface="+mn-lt"/>
              </a:rPr>
              <a:t>It</a:t>
            </a:r>
            <a:r>
              <a:rPr lang="zh-CN" altLang="en-US" sz="2600" b="1">
                <a:ea typeface="+mn-lt"/>
                <a:cs typeface="+mn-lt"/>
              </a:rPr>
              <a:t> </a:t>
            </a:r>
            <a:r>
              <a:rPr lang="en-US" altLang="zh-CN" sz="2600" b="1">
                <a:ea typeface="+mn-lt"/>
                <a:cs typeface="+mn-lt"/>
              </a:rPr>
              <a:t>can</a:t>
            </a:r>
            <a:r>
              <a:rPr lang="zh-CN" altLang="en-US" sz="2600" b="1">
                <a:ea typeface="+mn-lt"/>
                <a:cs typeface="+mn-lt"/>
              </a:rPr>
              <a:t> </a:t>
            </a:r>
            <a:r>
              <a:rPr lang="en-US" altLang="zh-CN" sz="2600" b="1">
                <a:ea typeface="+mn-lt"/>
                <a:cs typeface="+mn-lt"/>
              </a:rPr>
              <a:t>be</a:t>
            </a:r>
            <a:r>
              <a:rPr lang="zh-CN" altLang="en-US" sz="2600" b="1">
                <a:ea typeface="+mn-lt"/>
                <a:cs typeface="+mn-lt"/>
              </a:rPr>
              <a:t> </a:t>
            </a:r>
            <a:r>
              <a:rPr lang="en-US" altLang="zh-CN" sz="2600" b="1">
                <a:ea typeface="+mn-lt"/>
                <a:cs typeface="+mn-lt"/>
              </a:rPr>
              <a:t>hard</a:t>
            </a:r>
            <a:r>
              <a:rPr lang="zh-CN" altLang="en-US" sz="2600" b="1">
                <a:ea typeface="+mn-lt"/>
                <a:cs typeface="+mn-lt"/>
              </a:rPr>
              <a:t> </a:t>
            </a:r>
            <a:r>
              <a:rPr lang="en-US" altLang="zh-CN" sz="2600" b="1">
                <a:ea typeface="+mn-lt"/>
                <a:cs typeface="+mn-lt"/>
              </a:rPr>
              <a:t>to</a:t>
            </a:r>
            <a:r>
              <a:rPr lang="zh-CN" altLang="en-US" sz="2600" b="1">
                <a:ea typeface="+mn-lt"/>
                <a:cs typeface="+mn-lt"/>
              </a:rPr>
              <a:t> </a:t>
            </a:r>
            <a:r>
              <a:rPr lang="en-US" altLang="zh-CN" sz="2600" b="1">
                <a:ea typeface="+mn-lt"/>
                <a:cs typeface="+mn-lt"/>
              </a:rPr>
              <a:t>distinguish</a:t>
            </a:r>
            <a:r>
              <a:rPr lang="zh-CN" altLang="en-US" sz="2600" b="1">
                <a:ea typeface="+mn-lt"/>
                <a:cs typeface="+mn-lt"/>
              </a:rPr>
              <a:t> </a:t>
            </a:r>
            <a:r>
              <a:rPr lang="en-US" altLang="zh-CN" sz="2600" b="1">
                <a:ea typeface="+mn-lt"/>
                <a:cs typeface="+mn-lt"/>
              </a:rPr>
              <a:t>subtle</a:t>
            </a:r>
            <a:r>
              <a:rPr lang="zh-CN" altLang="en-US" sz="2600" b="1">
                <a:ea typeface="+mn-lt"/>
                <a:cs typeface="+mn-lt"/>
              </a:rPr>
              <a:t> </a:t>
            </a:r>
            <a:r>
              <a:rPr lang="en-US" altLang="zh-CN" sz="2600" b="1">
                <a:ea typeface="+mn-lt"/>
                <a:cs typeface="+mn-lt"/>
              </a:rPr>
              <a:t>differences</a:t>
            </a:r>
            <a:r>
              <a:rPr lang="zh-CN" altLang="en-US" sz="2600" b="1">
                <a:ea typeface="+mn-lt"/>
                <a:cs typeface="+mn-lt"/>
              </a:rPr>
              <a:t> </a:t>
            </a:r>
            <a:r>
              <a:rPr lang="en-US" altLang="zh-CN" sz="2600" b="1">
                <a:ea typeface="+mn-lt"/>
                <a:cs typeface="+mn-lt"/>
              </a:rPr>
              <a:t>in</a:t>
            </a:r>
            <a:r>
              <a:rPr lang="zh-CN" altLang="en-US" sz="2600" b="1">
                <a:ea typeface="+mn-lt"/>
                <a:cs typeface="+mn-lt"/>
              </a:rPr>
              <a:t> </a:t>
            </a:r>
            <a:r>
              <a:rPr lang="en-US" altLang="zh-CN" sz="2600" b="1">
                <a:ea typeface="+mn-lt"/>
                <a:cs typeface="+mn-lt"/>
              </a:rPr>
              <a:t>movement.</a:t>
            </a:r>
            <a:r>
              <a:rPr lang="zh-CN" altLang="en-US" sz="2600">
                <a:ea typeface="+mn-lt"/>
                <a:cs typeface="+mn-lt"/>
              </a:rPr>
              <a:t> </a:t>
            </a:r>
            <a:r>
              <a:rPr lang="zh-CN" sz="2600"/>
              <a:t>Fast exchanges make it hard for referees to judge consistently.</a:t>
            </a:r>
            <a:endParaRPr lang="zh-CN" sz="2600">
              <a:ea typeface="+mn-lt"/>
              <a:cs typeface="+mn-lt"/>
            </a:endParaRPr>
          </a:p>
          <a:p>
            <a:pPr marL="342900" indent="-342900">
              <a:spcAft>
                <a:spcPts val="600"/>
              </a:spcAft>
              <a:buFont typeface="Arial" panose="020B0604020202020204" pitchFamily="34" charset="0"/>
              <a:buChar char="•"/>
            </a:pPr>
            <a:endParaRPr lang="zh-CN" sz="2600"/>
          </a:p>
          <a:p>
            <a:pPr marL="342900" indent="-342900">
              <a:spcAft>
                <a:spcPts val="600"/>
              </a:spcAft>
              <a:buChar char="•"/>
            </a:pPr>
            <a:endParaRPr lang="zh-CN" sz="2600"/>
          </a:p>
          <a:p>
            <a:pPr>
              <a:spcAft>
                <a:spcPts val="600"/>
              </a:spcAft>
            </a:pPr>
            <a:endParaRPr lang="zh-CN" altLang="en-US" sz="2600"/>
          </a:p>
        </p:txBody>
      </p:sp>
      <p:sp>
        <p:nvSpPr>
          <p:cNvPr id="29" name="副标题 6">
            <a:extLst>
              <a:ext uri="{FF2B5EF4-FFF2-40B4-BE49-F238E27FC236}">
                <a16:creationId xmlns:a16="http://schemas.microsoft.com/office/drawing/2014/main" id="{BDA12445-B393-4E4A-0A4E-3A46BA775D60}"/>
              </a:ext>
            </a:extLst>
          </p:cNvPr>
          <p:cNvSpPr txBox="1">
            <a:spLocks/>
          </p:cNvSpPr>
          <p:nvPr/>
        </p:nvSpPr>
        <p:spPr>
          <a:xfrm>
            <a:off x="6605414" y="638558"/>
            <a:ext cx="5583670" cy="371567"/>
          </a:xfrm>
          <a:prstGeom prst="rect">
            <a:avLst/>
          </a:prstGeom>
        </p:spPr>
        <p:txBody>
          <a:bodyPr vert="horz" lIns="0" tIns="0" rIns="0" bIns="0" rtlCol="0" anchor="t">
            <a:normAutofit/>
          </a:bodyPr>
          <a:lstStyle>
            <a:lvl1pPr marL="0" indent="0" algn="l" defTabSz="685765" rtl="0" eaLnBrk="1" latinLnBrk="0" hangingPunct="1">
              <a:lnSpc>
                <a:spcPct val="90000"/>
              </a:lnSpc>
              <a:spcBef>
                <a:spcPts val="0"/>
              </a:spcBef>
              <a:buFont typeface="Arial" panose="020B0604020202020204" pitchFamily="34" charset="0"/>
              <a:buNone/>
              <a:defRPr sz="2600" kern="1200">
                <a:solidFill>
                  <a:schemeClr val="accent3"/>
                </a:solidFill>
                <a:latin typeface="+mn-lt"/>
                <a:ea typeface="Inter Medium" panose="02000503000000020004" pitchFamily="2" charset="0"/>
                <a:cs typeface="+mn-cs"/>
              </a:defRPr>
            </a:lvl1pPr>
            <a:lvl2pPr marL="342882" indent="0" algn="ctr" defTabSz="685765" rtl="0" eaLnBrk="1" latinLnBrk="0" hangingPunct="1">
              <a:lnSpc>
                <a:spcPct val="105000"/>
              </a:lnSpc>
              <a:spcBef>
                <a:spcPts val="0"/>
              </a:spcBef>
              <a:buFont typeface="Arial" panose="020B0604020202020204" pitchFamily="34" charset="0"/>
              <a:buNone/>
              <a:defRPr sz="1500" b="0" kern="1200">
                <a:solidFill>
                  <a:schemeClr val="tx1"/>
                </a:solidFill>
                <a:latin typeface="+mj-lt"/>
                <a:ea typeface="+mn-ea"/>
                <a:cs typeface="+mn-cs"/>
              </a:defRPr>
            </a:lvl2pPr>
            <a:lvl3pPr marL="685765" indent="0" algn="ctr" defTabSz="685765" rtl="0" eaLnBrk="1" latinLnBrk="0" hangingPunct="1">
              <a:lnSpc>
                <a:spcPct val="105000"/>
              </a:lnSpc>
              <a:spcBef>
                <a:spcPts val="0"/>
              </a:spcBef>
              <a:buClr>
                <a:schemeClr val="accent1"/>
              </a:buClr>
              <a:buFont typeface="Arial" panose="020B0604020202020204" pitchFamily="34" charset="0"/>
              <a:buNone/>
              <a:defRPr sz="1350" kern="1200">
                <a:solidFill>
                  <a:schemeClr val="tx1"/>
                </a:solidFill>
                <a:latin typeface="+mn-lt"/>
                <a:ea typeface="+mn-ea"/>
                <a:cs typeface="+mn-cs"/>
              </a:defRPr>
            </a:lvl3pPr>
            <a:lvl4pPr marL="1028647" indent="0" algn="ctr" defTabSz="685765" rtl="0" eaLnBrk="1" latinLnBrk="0" hangingPunct="1">
              <a:lnSpc>
                <a:spcPct val="105000"/>
              </a:lnSpc>
              <a:spcBef>
                <a:spcPts val="0"/>
              </a:spcBef>
              <a:buClr>
                <a:schemeClr val="accent1"/>
              </a:buClr>
              <a:buFont typeface="Arial" panose="020B0604020202020204" pitchFamily="34" charset="0"/>
              <a:buNone/>
              <a:defRPr sz="1200" kern="1200">
                <a:solidFill>
                  <a:schemeClr val="tx1"/>
                </a:solidFill>
                <a:latin typeface="+mn-lt"/>
                <a:ea typeface="+mn-ea"/>
                <a:cs typeface="+mn-cs"/>
              </a:defRPr>
            </a:lvl4pPr>
            <a:lvl5pPr marL="1371530" indent="0" algn="ctr" defTabSz="685765" rtl="0" eaLnBrk="1" latinLnBrk="0" hangingPunct="1">
              <a:lnSpc>
                <a:spcPct val="105000"/>
              </a:lnSpc>
              <a:spcBef>
                <a:spcPts val="0"/>
              </a:spcBef>
              <a:buClr>
                <a:schemeClr val="accent1"/>
              </a:buClr>
              <a:buFont typeface="Arial" panose="020B0604020202020204" pitchFamily="34" charset="0"/>
              <a:buNone/>
              <a:defRPr sz="1200" kern="1200">
                <a:solidFill>
                  <a:schemeClr val="tx1"/>
                </a:solidFill>
                <a:latin typeface="+mn-lt"/>
                <a:ea typeface="+mn-ea"/>
                <a:cs typeface="+mn-cs"/>
              </a:defRPr>
            </a:lvl5pPr>
            <a:lvl6pPr marL="1714412" indent="0" algn="ctr" defTabSz="685765"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295" indent="0" algn="ctr" defTabSz="685765"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177" indent="0" algn="ctr" defTabSz="685765"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060" indent="0" algn="ctr" defTabSz="685765"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spcAft>
                <a:spcPts val="600"/>
              </a:spcAft>
            </a:pPr>
            <a:r>
              <a:rPr lang="zh-CN" altLang="en-US"/>
              <a:t>Motivation of our Intelligent system</a:t>
            </a:r>
          </a:p>
        </p:txBody>
      </p:sp>
    </p:spTree>
    <p:extLst>
      <p:ext uri="{BB962C8B-B14F-4D97-AF65-F5344CB8AC3E}">
        <p14:creationId xmlns:p14="http://schemas.microsoft.com/office/powerpoint/2010/main" val="2535517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B2C6BC6-DB18-C820-7540-282D55EFD69F}"/>
              </a:ext>
            </a:extLst>
          </p:cNvPr>
          <p:cNvSpPr>
            <a:spLocks noGrp="1"/>
          </p:cNvSpPr>
          <p:nvPr>
            <p:ph type="dt" sz="half" idx="10"/>
          </p:nvPr>
        </p:nvSpPr>
        <p:spPr>
          <a:xfrm>
            <a:off x="10641349" y="6393702"/>
            <a:ext cx="1233647" cy="137270"/>
          </a:xfrm>
        </p:spPr>
        <p:txBody>
          <a:bodyPr anchor="b">
            <a:normAutofit/>
          </a:bodyPr>
          <a:lstStyle/>
          <a:p>
            <a:pPr>
              <a:spcAft>
                <a:spcPts val="600"/>
              </a:spcAft>
            </a:pPr>
            <a:fld id="{1909EB68-C59E-43E1-8BB1-D5E2B5D0AFC4}" type="datetime1">
              <a:rPr lang="en-GB" smtClean="0"/>
              <a:pPr>
                <a:spcAft>
                  <a:spcPts val="600"/>
                </a:spcAft>
              </a:pPr>
              <a:t>27/03/2025</a:t>
            </a:fld>
            <a:endParaRPr lang="en-GB"/>
          </a:p>
        </p:txBody>
      </p:sp>
      <p:sp>
        <p:nvSpPr>
          <p:cNvPr id="6" name="灯片编号占位符 5">
            <a:extLst>
              <a:ext uri="{FF2B5EF4-FFF2-40B4-BE49-F238E27FC236}">
                <a16:creationId xmlns:a16="http://schemas.microsoft.com/office/drawing/2014/main" id="{C309C76F-F3B8-9E37-5095-68829DFAAE7B}"/>
              </a:ext>
            </a:extLst>
          </p:cNvPr>
          <p:cNvSpPr>
            <a:spLocks noGrp="1"/>
          </p:cNvSpPr>
          <p:nvPr>
            <p:ph type="sldNum" sz="quarter" idx="12"/>
          </p:nvPr>
        </p:nvSpPr>
        <p:spPr>
          <a:xfrm>
            <a:off x="5936755" y="6393702"/>
            <a:ext cx="318491" cy="137272"/>
          </a:xfrm>
        </p:spPr>
        <p:txBody>
          <a:bodyPr anchor="b">
            <a:normAutofit/>
          </a:bodyPr>
          <a:lstStyle/>
          <a:p>
            <a:pPr>
              <a:spcAft>
                <a:spcPts val="600"/>
              </a:spcAft>
            </a:pPr>
            <a:fld id="{CBA53E11-492D-48B3-9F9B-09541CA2A39A}" type="slidenum">
              <a:rPr lang="en-GB" smtClean="0"/>
              <a:pPr>
                <a:spcAft>
                  <a:spcPts val="600"/>
                </a:spcAft>
              </a:pPr>
              <a:t>4</a:t>
            </a:fld>
            <a:endParaRPr lang="en-GB"/>
          </a:p>
        </p:txBody>
      </p:sp>
      <p:sp>
        <p:nvSpPr>
          <p:cNvPr id="2" name="标题 1">
            <a:extLst>
              <a:ext uri="{FF2B5EF4-FFF2-40B4-BE49-F238E27FC236}">
                <a16:creationId xmlns:a16="http://schemas.microsoft.com/office/drawing/2014/main" id="{2D28259E-CE0B-9F66-2F7B-E462C9336FE3}"/>
              </a:ext>
            </a:extLst>
          </p:cNvPr>
          <p:cNvSpPr>
            <a:spLocks noGrp="1"/>
          </p:cNvSpPr>
          <p:nvPr>
            <p:ph type="title"/>
          </p:nvPr>
        </p:nvSpPr>
        <p:spPr>
          <a:xfrm>
            <a:off x="325800" y="252000"/>
            <a:ext cx="5583670" cy="378044"/>
          </a:xfrm>
        </p:spPr>
        <p:txBody>
          <a:bodyPr anchor="t">
            <a:normAutofit/>
          </a:bodyPr>
          <a:lstStyle/>
          <a:p>
            <a:r>
              <a:rPr lang="zh-CN" altLang="en-US"/>
              <a:t>Summary of our work</a:t>
            </a:r>
          </a:p>
        </p:txBody>
      </p:sp>
      <p:sp>
        <p:nvSpPr>
          <p:cNvPr id="3" name="内容占位符 2">
            <a:extLst>
              <a:ext uri="{FF2B5EF4-FFF2-40B4-BE49-F238E27FC236}">
                <a16:creationId xmlns:a16="http://schemas.microsoft.com/office/drawing/2014/main" id="{89618CD6-EC53-C191-56D4-BB476ACE79E9}"/>
              </a:ext>
            </a:extLst>
          </p:cNvPr>
          <p:cNvSpPr>
            <a:spLocks noGrp="1"/>
          </p:cNvSpPr>
          <p:nvPr>
            <p:ph type="body" sz="quarter" idx="16"/>
          </p:nvPr>
        </p:nvSpPr>
        <p:spPr>
          <a:xfrm>
            <a:off x="325800" y="1164014"/>
            <a:ext cx="5573644" cy="5077033"/>
          </a:xfrm>
        </p:spPr>
        <p:txBody>
          <a:bodyPr vert="horz" lIns="0" tIns="0" rIns="0" bIns="0" rtlCol="0" anchor="t">
            <a:noAutofit/>
          </a:bodyPr>
          <a:lstStyle/>
          <a:p>
            <a:pPr>
              <a:spcAft>
                <a:spcPts val="600"/>
              </a:spcAft>
              <a:buChar char="•"/>
            </a:pPr>
            <a:r>
              <a:rPr lang="zh-CN" sz="2400"/>
              <a:t>Our team developed a </a:t>
            </a:r>
            <a:r>
              <a:rPr lang="zh-CN" sz="2400" b="1"/>
              <a:t>robust</a:t>
            </a:r>
            <a:r>
              <a:rPr lang="zh-CN" altLang="en-US" sz="2400" b="1"/>
              <a:t> </a:t>
            </a:r>
            <a:r>
              <a:rPr lang="zh-CN" sz="2400" b="1"/>
              <a:t>and intelligent fencing system</a:t>
            </a:r>
            <a:r>
              <a:rPr lang="zh-CN" sz="2400"/>
              <a:t> for right-of-way judgment.</a:t>
            </a:r>
          </a:p>
          <a:p>
            <a:pPr>
              <a:spcAft>
                <a:spcPts val="600"/>
              </a:spcAft>
              <a:buChar char="•"/>
            </a:pPr>
            <a:endParaRPr lang="zh-CN" altLang="en-US" sz="2400"/>
          </a:p>
          <a:p>
            <a:pPr>
              <a:spcAft>
                <a:spcPts val="600"/>
              </a:spcAft>
              <a:buChar char="•"/>
            </a:pPr>
            <a:r>
              <a:rPr lang="zh-CN" sz="2400"/>
              <a:t>We bu</a:t>
            </a:r>
            <a:r>
              <a:rPr lang="en-US" altLang="zh-CN" sz="2400"/>
              <a:t>il</a:t>
            </a:r>
            <a:r>
              <a:rPr lang="zh-CN" sz="2400"/>
              <a:t>t a </a:t>
            </a:r>
            <a:r>
              <a:rPr lang="zh-CN" sz="2400" b="1"/>
              <a:t>data-</a:t>
            </a:r>
            <a:r>
              <a:rPr lang="en-US" altLang="zh-CN" sz="2400" b="1"/>
              <a:t>d</a:t>
            </a:r>
            <a:r>
              <a:rPr lang="zh-CN" sz="2400" b="1"/>
              <a:t>ri</a:t>
            </a:r>
            <a:r>
              <a:rPr lang="en-US" altLang="zh-CN" sz="2400" b="1"/>
              <a:t>v</a:t>
            </a:r>
            <a:r>
              <a:rPr lang="zh-CN" sz="2400" b="1"/>
              <a:t>en</a:t>
            </a:r>
            <a:r>
              <a:rPr lang="en-US" altLang="zh-CN" sz="2400" b="1"/>
              <a:t>,</a:t>
            </a:r>
            <a:r>
              <a:rPr lang="zh-CN" altLang="en-US" sz="2400" b="1"/>
              <a:t> </a:t>
            </a:r>
            <a:r>
              <a:rPr lang="zh-CN" sz="2400" b="1"/>
              <a:t>wireless </a:t>
            </a:r>
            <a:r>
              <a:rPr lang="en-US" altLang="zh-CN" sz="2400" b="1"/>
              <a:t>and</a:t>
            </a:r>
            <a:r>
              <a:rPr lang="zh-CN" altLang="en-US" sz="2400" b="1"/>
              <a:t> </a:t>
            </a:r>
            <a:r>
              <a:rPr lang="en-US" altLang="zh-CN" sz="2400" b="1"/>
              <a:t>real</a:t>
            </a:r>
            <a:r>
              <a:rPr lang="zh-CN" altLang="en-US" sz="2400" b="1"/>
              <a:t> </a:t>
            </a:r>
            <a:r>
              <a:rPr lang="en-US" altLang="zh-CN" sz="2400" b="1"/>
              <a:t>time</a:t>
            </a:r>
            <a:r>
              <a:rPr lang="zh-CN" altLang="en-US" sz="2400" b="1"/>
              <a:t> </a:t>
            </a:r>
            <a:r>
              <a:rPr lang="zh-CN" sz="2400" b="1"/>
              <a:t>posture estimation neural network</a:t>
            </a:r>
            <a:r>
              <a:rPr lang="zh-CN" sz="2400"/>
              <a:t> that ca</a:t>
            </a:r>
            <a:r>
              <a:rPr lang="en-US" altLang="zh-CN" sz="2400"/>
              <a:t>n</a:t>
            </a:r>
            <a:r>
              <a:rPr lang="zh-CN" altLang="en-US" sz="2400"/>
              <a:t> </a:t>
            </a:r>
            <a:r>
              <a:rPr lang="zh-CN" sz="2400"/>
              <a:t>classify a player's motion in real</a:t>
            </a:r>
            <a:r>
              <a:rPr lang="zh-CN" altLang="en-US" sz="2400"/>
              <a:t> </a:t>
            </a:r>
            <a:r>
              <a:rPr lang="zh-CN" sz="2400"/>
              <a:t>time with </a:t>
            </a:r>
            <a:r>
              <a:rPr lang="zh-CN" sz="2400" b="1"/>
              <a:t>93.4</a:t>
            </a:r>
            <a:r>
              <a:rPr lang="en-US" altLang="zh-CN" sz="2400" b="1"/>
              <a:t>%</a:t>
            </a:r>
            <a:r>
              <a:rPr lang="zh-CN" altLang="en-US" sz="2400" b="1"/>
              <a:t> </a:t>
            </a:r>
            <a:r>
              <a:rPr lang="en-US" altLang="zh-CN" sz="2400" b="1"/>
              <a:t>accuracy</a:t>
            </a:r>
            <a:r>
              <a:rPr lang="zh-CN" sz="2400"/>
              <a:t>.</a:t>
            </a:r>
          </a:p>
          <a:p>
            <a:pPr>
              <a:spcAft>
                <a:spcPts val="600"/>
              </a:spcAft>
              <a:buChar char="•"/>
            </a:pPr>
            <a:endParaRPr lang="zh-CN" altLang="en-US" sz="2400"/>
          </a:p>
          <a:p>
            <a:pPr>
              <a:spcAft>
                <a:spcPts val="600"/>
              </a:spcAft>
              <a:buChar char="•"/>
            </a:pPr>
            <a:r>
              <a:rPr lang="en-US" altLang="zh-CN" sz="2400"/>
              <a:t>A</a:t>
            </a:r>
            <a:r>
              <a:rPr lang="zh-CN" altLang="en-US" sz="2400"/>
              <a:t> </a:t>
            </a:r>
            <a:r>
              <a:rPr lang="en-US" altLang="zh-CN" sz="2400" b="1"/>
              <a:t>state</a:t>
            </a:r>
            <a:r>
              <a:rPr lang="zh-CN" altLang="en-US" sz="2400" b="1"/>
              <a:t> </a:t>
            </a:r>
            <a:r>
              <a:rPr lang="en-US" altLang="zh-CN" sz="2400" b="1"/>
              <a:t>machine</a:t>
            </a:r>
            <a:r>
              <a:rPr lang="zh-CN" altLang="en-US" sz="2400"/>
              <a:t> </a:t>
            </a:r>
            <a:r>
              <a:rPr lang="en-US" altLang="zh-CN" sz="2400"/>
              <a:t>serves</a:t>
            </a:r>
            <a:r>
              <a:rPr lang="zh-CN" altLang="en-US" sz="2400"/>
              <a:t> </a:t>
            </a:r>
            <a:r>
              <a:rPr lang="en-US" altLang="zh-CN" sz="2400"/>
              <a:t>as</a:t>
            </a:r>
            <a:r>
              <a:rPr lang="zh-CN" altLang="en-US" sz="2400"/>
              <a:t> </a:t>
            </a:r>
            <a:r>
              <a:rPr lang="en-US" altLang="zh-CN" sz="2400"/>
              <a:t>the</a:t>
            </a:r>
            <a:r>
              <a:rPr lang="zh-CN" altLang="en-US" sz="2400"/>
              <a:t> </a:t>
            </a:r>
            <a:r>
              <a:rPr lang="en-US" altLang="zh-CN" sz="2400"/>
              <a:t>backend</a:t>
            </a:r>
            <a:r>
              <a:rPr lang="zh-CN" altLang="en-US" sz="2400"/>
              <a:t> </a:t>
            </a:r>
            <a:r>
              <a:rPr lang="en-US" altLang="zh-CN" sz="2400"/>
              <a:t>to</a:t>
            </a:r>
            <a:r>
              <a:rPr lang="zh-CN" altLang="en-US" sz="2400"/>
              <a:t> </a:t>
            </a:r>
            <a:r>
              <a:rPr lang="en-US" altLang="zh-CN" sz="2400"/>
              <a:t>determine</a:t>
            </a:r>
            <a:r>
              <a:rPr lang="zh-CN" altLang="en-US" sz="2400"/>
              <a:t> </a:t>
            </a:r>
            <a:r>
              <a:rPr lang="en-US" altLang="zh-CN" sz="2400" b="1"/>
              <a:t>right</a:t>
            </a:r>
            <a:r>
              <a:rPr lang="zh-CN" altLang="en-US" sz="2400" b="1"/>
              <a:t> </a:t>
            </a:r>
            <a:r>
              <a:rPr lang="en-US" altLang="zh-CN" sz="2400" b="1"/>
              <a:t>of</a:t>
            </a:r>
            <a:r>
              <a:rPr lang="zh-CN" altLang="en-US" sz="2400" b="1"/>
              <a:t> </a:t>
            </a:r>
            <a:r>
              <a:rPr lang="en-US" altLang="zh-CN" sz="2400" b="1"/>
              <a:t>way</a:t>
            </a:r>
            <a:r>
              <a:rPr lang="zh-CN" altLang="en-US" sz="2400"/>
              <a:t> </a:t>
            </a:r>
            <a:r>
              <a:rPr lang="en-US" altLang="zh-CN" sz="2400"/>
              <a:t>based</a:t>
            </a:r>
            <a:r>
              <a:rPr lang="zh-CN" altLang="en-US" sz="2400"/>
              <a:t> </a:t>
            </a:r>
            <a:r>
              <a:rPr lang="en-US" altLang="zh-CN" sz="2400"/>
              <a:t>on</a:t>
            </a:r>
            <a:r>
              <a:rPr lang="zh-CN" altLang="en-US" sz="2400"/>
              <a:t> </a:t>
            </a:r>
            <a:r>
              <a:rPr lang="en-US" altLang="zh-CN" sz="2400"/>
              <a:t>player</a:t>
            </a:r>
            <a:r>
              <a:rPr lang="zh-CN" altLang="en-US" sz="2400"/>
              <a:t> </a:t>
            </a:r>
            <a:r>
              <a:rPr lang="en-US" altLang="zh-CN" sz="2400"/>
              <a:t>movements.</a:t>
            </a:r>
            <a:endParaRPr lang="zh-CN" altLang="en-US" sz="2400"/>
          </a:p>
        </p:txBody>
      </p:sp>
      <p:pic>
        <p:nvPicPr>
          <p:cNvPr id="8" name="图片 7" descr="a couple of people that are standing up with fencing equipment">
            <a:extLst>
              <a:ext uri="{FF2B5EF4-FFF2-40B4-BE49-F238E27FC236}">
                <a16:creationId xmlns:a16="http://schemas.microsoft.com/office/drawing/2014/main" id="{0256A80D-D1FD-0971-1E20-5FDA6D1221FE}"/>
              </a:ext>
            </a:extLst>
          </p:cNvPr>
          <p:cNvPicPr>
            <a:picLocks noChangeAspect="1"/>
          </p:cNvPicPr>
          <p:nvPr/>
        </p:nvPicPr>
        <p:blipFill>
          <a:blip r:embed="rId3"/>
          <a:srcRect l="20497" r="16678"/>
          <a:stretch/>
        </p:blipFill>
        <p:spPr>
          <a:xfrm>
            <a:off x="6290831" y="328613"/>
            <a:ext cx="5583670" cy="5932487"/>
          </a:xfrm>
          <a:prstGeom prst="rect">
            <a:avLst/>
          </a:prstGeom>
          <a:noFill/>
        </p:spPr>
      </p:pic>
    </p:spTree>
    <p:extLst>
      <p:ext uri="{BB962C8B-B14F-4D97-AF65-F5344CB8AC3E}">
        <p14:creationId xmlns:p14="http://schemas.microsoft.com/office/powerpoint/2010/main" val="34167059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8AC73-F320-E8C1-563F-C47466BB3E86}"/>
              </a:ext>
            </a:extLst>
          </p:cNvPr>
          <p:cNvSpPr>
            <a:spLocks noGrp="1"/>
          </p:cNvSpPr>
          <p:nvPr>
            <p:ph type="title"/>
          </p:nvPr>
        </p:nvSpPr>
        <p:spPr/>
        <p:txBody>
          <a:bodyPr/>
          <a:lstStyle/>
          <a:p>
            <a:r>
              <a:rPr lang="zh-CN" altLang="en-US"/>
              <a:t>Overview of the system</a:t>
            </a:r>
          </a:p>
        </p:txBody>
      </p:sp>
      <p:pic>
        <p:nvPicPr>
          <p:cNvPr id="3" name="内容占位符 2" descr="图示">
            <a:extLst>
              <a:ext uri="{FF2B5EF4-FFF2-40B4-BE49-F238E27FC236}">
                <a16:creationId xmlns:a16="http://schemas.microsoft.com/office/drawing/2014/main" id="{33AD8C0A-132B-5640-73CD-E14634BD4EF3}"/>
              </a:ext>
            </a:extLst>
          </p:cNvPr>
          <p:cNvPicPr>
            <a:picLocks noGrp="1" noChangeAspect="1"/>
          </p:cNvPicPr>
          <p:nvPr>
            <p:ph sz="half" idx="2"/>
          </p:nvPr>
        </p:nvPicPr>
        <p:blipFill>
          <a:blip r:embed="rId2"/>
          <a:stretch>
            <a:fillRect/>
          </a:stretch>
        </p:blipFill>
        <p:spPr>
          <a:xfrm>
            <a:off x="1041936" y="1000075"/>
            <a:ext cx="9792911" cy="5394771"/>
          </a:xfrm>
        </p:spPr>
      </p:pic>
      <p:sp>
        <p:nvSpPr>
          <p:cNvPr id="5" name="日期占位符 4">
            <a:extLst>
              <a:ext uri="{FF2B5EF4-FFF2-40B4-BE49-F238E27FC236}">
                <a16:creationId xmlns:a16="http://schemas.microsoft.com/office/drawing/2014/main" id="{3B343116-CFC9-4037-1348-256AA72F929F}"/>
              </a:ext>
            </a:extLst>
          </p:cNvPr>
          <p:cNvSpPr>
            <a:spLocks noGrp="1"/>
          </p:cNvSpPr>
          <p:nvPr>
            <p:ph type="dt" sz="half" idx="10"/>
          </p:nvPr>
        </p:nvSpPr>
        <p:spPr/>
        <p:txBody>
          <a:bodyPr/>
          <a:lstStyle/>
          <a:p>
            <a:fld id="{921DB9F8-2932-4A13-97CA-3CF06357AF6F}" type="datetime1">
              <a:rPr lang="en-GB" smtClean="0"/>
              <a:t>27/03/2025</a:t>
            </a:fld>
            <a:endParaRPr lang="en-GB"/>
          </a:p>
        </p:txBody>
      </p:sp>
      <p:sp>
        <p:nvSpPr>
          <p:cNvPr id="7" name="灯片编号占位符 6">
            <a:extLst>
              <a:ext uri="{FF2B5EF4-FFF2-40B4-BE49-F238E27FC236}">
                <a16:creationId xmlns:a16="http://schemas.microsoft.com/office/drawing/2014/main" id="{215C63F0-7CC8-CB49-9FD8-65FE847F1115}"/>
              </a:ext>
            </a:extLst>
          </p:cNvPr>
          <p:cNvSpPr>
            <a:spLocks noGrp="1"/>
          </p:cNvSpPr>
          <p:nvPr>
            <p:ph type="sldNum" sz="quarter" idx="12"/>
          </p:nvPr>
        </p:nvSpPr>
        <p:spPr/>
        <p:txBody>
          <a:bodyPr/>
          <a:lstStyle/>
          <a:p>
            <a:fld id="{CBA53E11-492D-48B3-9F9B-09541CA2A39A}" type="slidenum">
              <a:rPr lang="en-GB" smtClean="0"/>
              <a:t>5</a:t>
            </a:fld>
            <a:endParaRPr lang="en-GB"/>
          </a:p>
        </p:txBody>
      </p:sp>
      <p:sp>
        <p:nvSpPr>
          <p:cNvPr id="8" name="副标题 7">
            <a:extLst>
              <a:ext uri="{FF2B5EF4-FFF2-40B4-BE49-F238E27FC236}">
                <a16:creationId xmlns:a16="http://schemas.microsoft.com/office/drawing/2014/main" id="{BD35545B-13BA-B3A4-08B8-BF8646278EA1}"/>
              </a:ext>
            </a:extLst>
          </p:cNvPr>
          <p:cNvSpPr>
            <a:spLocks noGrp="1"/>
          </p:cNvSpPr>
          <p:nvPr>
            <p:ph type="subTitle" idx="13"/>
          </p:nvPr>
        </p:nvSpPr>
        <p:spPr/>
        <p:txBody>
          <a:bodyPr vert="horz" lIns="0" tIns="0" rIns="0" bIns="0" rtlCol="0" anchor="t">
            <a:noAutofit/>
          </a:bodyPr>
          <a:lstStyle/>
          <a:p>
            <a:r>
              <a:rPr lang="zh-CN" altLang="en-US"/>
              <a:t>Software and Hardware.</a:t>
            </a:r>
          </a:p>
        </p:txBody>
      </p:sp>
    </p:spTree>
    <p:extLst>
      <p:ext uri="{BB962C8B-B14F-4D97-AF65-F5344CB8AC3E}">
        <p14:creationId xmlns:p14="http://schemas.microsoft.com/office/powerpoint/2010/main" val="15520080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E098F8F-0A59-1AB6-74A8-2D2890E57919}"/>
              </a:ext>
            </a:extLst>
          </p:cNvPr>
          <p:cNvSpPr>
            <a:spLocks noGrp="1"/>
          </p:cNvSpPr>
          <p:nvPr>
            <p:ph type="dt" sz="half" idx="10"/>
          </p:nvPr>
        </p:nvSpPr>
        <p:spPr/>
        <p:txBody>
          <a:bodyPr/>
          <a:lstStyle/>
          <a:p>
            <a:fld id="{2221BF80-0248-4CEA-9234-C3380C095D08}" type="datetime1">
              <a:rPr lang="en-GB" smtClean="0"/>
              <a:t>27/03/2025</a:t>
            </a:fld>
            <a:endParaRPr lang="en-GB"/>
          </a:p>
        </p:txBody>
      </p:sp>
      <p:sp>
        <p:nvSpPr>
          <p:cNvPr id="4" name="灯片编号占位符 3">
            <a:extLst>
              <a:ext uri="{FF2B5EF4-FFF2-40B4-BE49-F238E27FC236}">
                <a16:creationId xmlns:a16="http://schemas.microsoft.com/office/drawing/2014/main" id="{31838098-887D-36CD-8162-576158E514B3}"/>
              </a:ext>
            </a:extLst>
          </p:cNvPr>
          <p:cNvSpPr>
            <a:spLocks noGrp="1"/>
          </p:cNvSpPr>
          <p:nvPr>
            <p:ph type="sldNum" sz="quarter" idx="12"/>
          </p:nvPr>
        </p:nvSpPr>
        <p:spPr/>
        <p:txBody>
          <a:bodyPr/>
          <a:lstStyle/>
          <a:p>
            <a:fld id="{CBA53E11-492D-48B3-9F9B-09541CA2A39A}" type="slidenum">
              <a:rPr lang="en-GB" smtClean="0"/>
              <a:pPr/>
              <a:t>6</a:t>
            </a:fld>
            <a:endParaRPr lang="en-GB"/>
          </a:p>
        </p:txBody>
      </p:sp>
      <p:sp>
        <p:nvSpPr>
          <p:cNvPr id="5" name="标题 4">
            <a:extLst>
              <a:ext uri="{FF2B5EF4-FFF2-40B4-BE49-F238E27FC236}">
                <a16:creationId xmlns:a16="http://schemas.microsoft.com/office/drawing/2014/main" id="{3C5355A1-7EEB-4135-BB2B-D54FD608BCE7}"/>
              </a:ext>
            </a:extLst>
          </p:cNvPr>
          <p:cNvSpPr>
            <a:spLocks noGrp="1"/>
          </p:cNvSpPr>
          <p:nvPr>
            <p:ph type="ctrTitle"/>
          </p:nvPr>
        </p:nvSpPr>
        <p:spPr/>
        <p:txBody>
          <a:bodyPr/>
          <a:lstStyle/>
          <a:p>
            <a:r>
              <a:rPr lang="zh-CN" altLang="en-US"/>
              <a:t>Methods</a:t>
            </a:r>
          </a:p>
        </p:txBody>
      </p:sp>
    </p:spTree>
    <p:extLst>
      <p:ext uri="{BB962C8B-B14F-4D97-AF65-F5344CB8AC3E}">
        <p14:creationId xmlns:p14="http://schemas.microsoft.com/office/powerpoint/2010/main" val="36327192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40964D22-00CC-A3D8-F716-1420B83DC6D1}"/>
              </a:ext>
            </a:extLst>
          </p:cNvPr>
          <p:cNvSpPr>
            <a:spLocks noGrp="1"/>
          </p:cNvSpPr>
          <p:nvPr/>
        </p:nvSpPr>
        <p:spPr>
          <a:xfrm>
            <a:off x="326232" y="252000"/>
            <a:ext cx="11541025" cy="378044"/>
          </a:xfrm>
          <a:prstGeom prst="rect">
            <a:avLst/>
          </a:prstGeom>
        </p:spPr>
        <p:txBody>
          <a:bodyPr vert="horz" lIns="0" tIns="0" rIns="0" bIns="0" rtlCol="0" anchor="t">
            <a:normAutofit/>
          </a:bodyPr>
          <a:lst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a:lstStyle>
          <a:p>
            <a:pPr>
              <a:spcAft>
                <a:spcPts val="600"/>
              </a:spcAft>
            </a:pPr>
            <a:r>
              <a:rPr lang="en-US" altLang="zh-CN"/>
              <a:t>Overview of hard ware design</a:t>
            </a:r>
          </a:p>
        </p:txBody>
      </p:sp>
      <p:sp>
        <p:nvSpPr>
          <p:cNvPr id="3" name="内容占位符 2">
            <a:extLst>
              <a:ext uri="{FF2B5EF4-FFF2-40B4-BE49-F238E27FC236}">
                <a16:creationId xmlns:a16="http://schemas.microsoft.com/office/drawing/2014/main" id="{33C93B2D-16C1-5542-5F30-0034846BB708}"/>
              </a:ext>
            </a:extLst>
          </p:cNvPr>
          <p:cNvSpPr>
            <a:spLocks noGrp="1"/>
          </p:cNvSpPr>
          <p:nvPr>
            <p:ph sz="half" idx="1"/>
          </p:nvPr>
        </p:nvSpPr>
        <p:spPr>
          <a:xfrm>
            <a:off x="325743" y="1206903"/>
            <a:ext cx="5934653" cy="4795194"/>
          </a:xfrm>
        </p:spPr>
        <p:txBody>
          <a:bodyPr vert="horz" lIns="0" tIns="0" rIns="0" bIns="0" rtlCol="0" anchor="t">
            <a:normAutofit/>
          </a:bodyPr>
          <a:lstStyle/>
          <a:p>
            <a:pPr marL="342900" indent="-342900">
              <a:lnSpc>
                <a:spcPct val="150000"/>
              </a:lnSpc>
              <a:spcAft>
                <a:spcPts val="600"/>
              </a:spcAft>
              <a:buFont typeface="Arial" panose="020B0604020202020204" pitchFamily="34" charset="0"/>
              <a:buChar char="•"/>
            </a:pPr>
            <a:r>
              <a:rPr lang="zh-CN" altLang="en-US"/>
              <a:t>Light dimension microcontroller : ESP-32 </a:t>
            </a:r>
            <a:r>
              <a:rPr lang="en-US" altLang="zh-CN" err="1"/>
              <a:t>DFRobot</a:t>
            </a:r>
            <a:r>
              <a:rPr lang="en-US" altLang="zh-CN"/>
              <a:t> </a:t>
            </a:r>
            <a:r>
              <a:rPr lang="en-US" altLang="zh-CN" err="1"/>
              <a:t>FireBeetle</a:t>
            </a:r>
            <a:r>
              <a:rPr lang="en-US" altLang="zh-CN"/>
              <a:t> V2 Series</a:t>
            </a:r>
            <a:endParaRPr lang="zh-CN" altLang="en-US"/>
          </a:p>
          <a:p>
            <a:pPr marL="342900" indent="-342900">
              <a:lnSpc>
                <a:spcPct val="150000"/>
              </a:lnSpc>
              <a:spcAft>
                <a:spcPts val="600"/>
              </a:spcAft>
              <a:buFont typeface="Arial" panose="020B0604020202020204" pitchFamily="34" charset="0"/>
              <a:buChar char="•"/>
            </a:pPr>
            <a:r>
              <a:rPr lang="zh-CN" altLang="en-US"/>
              <a:t>Wireless system : ESP-NOW based on WIFI</a:t>
            </a:r>
            <a:endParaRPr lang="zh-CN"/>
          </a:p>
          <a:p>
            <a:pPr marL="342900" indent="-342900">
              <a:lnSpc>
                <a:spcPct val="150000"/>
              </a:lnSpc>
              <a:spcAft>
                <a:spcPts val="600"/>
              </a:spcAft>
              <a:buFont typeface="Arial" panose="020B0604020202020204" pitchFamily="34" charset="0"/>
              <a:buChar char="•"/>
            </a:pPr>
            <a:r>
              <a:rPr lang="zh-CN" altLang="en-US"/>
              <a:t>Safety power supply : AA battery with battery box</a:t>
            </a:r>
          </a:p>
          <a:p>
            <a:pPr lvl="1">
              <a:lnSpc>
                <a:spcPct val="150000"/>
              </a:lnSpc>
              <a:spcAft>
                <a:spcPts val="600"/>
              </a:spcAft>
            </a:pPr>
            <a:r>
              <a:rPr lang="zh-CN" altLang="en-US">
                <a:latin typeface="+mn-lt"/>
              </a:rPr>
              <a:t>  </a:t>
            </a:r>
            <a:r>
              <a:rPr lang="en-US" altLang="zh-CN">
                <a:latin typeface="+mn-lt"/>
              </a:rPr>
              <a:t>Input voltage 3.3V-5.5V</a:t>
            </a:r>
            <a:endParaRPr lang="zh-CN" altLang="en-US">
              <a:latin typeface="+mn-lt"/>
            </a:endParaRPr>
          </a:p>
          <a:p>
            <a:pPr marL="342900" indent="-342900">
              <a:lnSpc>
                <a:spcPct val="150000"/>
              </a:lnSpc>
              <a:spcAft>
                <a:spcPts val="600"/>
              </a:spcAft>
              <a:buFont typeface="Arial" panose="020B0604020202020204" pitchFamily="34" charset="0"/>
              <a:buChar char="•"/>
            </a:pPr>
            <a:r>
              <a:rPr lang="zh-CN" altLang="en-US"/>
              <a:t>Motion capture: IMU sensors</a:t>
            </a:r>
            <a:r>
              <a:rPr lang="zh-CN" altLang="en-US" sz="2100"/>
              <a:t> </a:t>
            </a:r>
            <a:r>
              <a:rPr lang="en-US" altLang="zh-CN" sz="2100"/>
              <a:t>lcm20600</a:t>
            </a:r>
            <a:r>
              <a:rPr lang="zh-CN" altLang="en-US" sz="2100"/>
              <a:t> </a:t>
            </a:r>
          </a:p>
          <a:p>
            <a:pPr marL="161925" lvl="2" indent="0">
              <a:lnSpc>
                <a:spcPct val="150000"/>
              </a:lnSpc>
              <a:spcAft>
                <a:spcPts val="600"/>
              </a:spcAft>
              <a:buClr>
                <a:srgbClr val="0000CD"/>
              </a:buClr>
              <a:buNone/>
            </a:pPr>
            <a:r>
              <a:rPr lang="en-US" altLang="zh-CN" sz="2100">
                <a:latin typeface="Imperial Sans Text"/>
              </a:rPr>
              <a:t> 9 Degrees of Freedom </a:t>
            </a:r>
            <a:r>
              <a:rPr lang="zh-CN" altLang="en-US" sz="2100">
                <a:latin typeface="Imperial Sans Text"/>
              </a:rPr>
              <a:t> </a:t>
            </a:r>
            <a:r>
              <a:rPr lang="en-US" altLang="zh-CN" sz="2100">
                <a:latin typeface="Imperial Sans Text"/>
              </a:rPr>
              <a:t>(Inertial measurement unit) which combines gyroscope, accelerometer and electronic compass.</a:t>
            </a:r>
            <a:endParaRPr lang="zh-CN" altLang="en-US" sz="2100">
              <a:latin typeface="Imperial Sans Text"/>
            </a:endParaRPr>
          </a:p>
          <a:p>
            <a:pPr marL="342900" indent="-342900">
              <a:lnSpc>
                <a:spcPct val="150000"/>
              </a:lnSpc>
              <a:spcAft>
                <a:spcPts val="600"/>
              </a:spcAft>
              <a:buFont typeface="Arial" panose="020B0604020202020204" pitchFamily="34" charset="0"/>
              <a:buChar char="•"/>
            </a:pPr>
            <a:endParaRPr lang="zh-CN" altLang="en-US"/>
          </a:p>
          <a:p>
            <a:pPr marL="342900" indent="-342900">
              <a:spcAft>
                <a:spcPts val="600"/>
              </a:spcAft>
              <a:buChar char="•"/>
            </a:pPr>
            <a:endParaRPr lang="zh-CN" altLang="en-US"/>
          </a:p>
        </p:txBody>
      </p:sp>
      <p:sp>
        <p:nvSpPr>
          <p:cNvPr id="5" name="日期占位符 4">
            <a:extLst>
              <a:ext uri="{FF2B5EF4-FFF2-40B4-BE49-F238E27FC236}">
                <a16:creationId xmlns:a16="http://schemas.microsoft.com/office/drawing/2014/main" id="{5A660906-77C1-126C-4091-506BB9778B1A}"/>
              </a:ext>
            </a:extLst>
          </p:cNvPr>
          <p:cNvSpPr>
            <a:spLocks noGrp="1"/>
          </p:cNvSpPr>
          <p:nvPr>
            <p:ph type="dt" sz="half" idx="10"/>
          </p:nvPr>
        </p:nvSpPr>
        <p:spPr>
          <a:xfrm>
            <a:off x="10641349" y="6393702"/>
            <a:ext cx="1233647" cy="137270"/>
          </a:xfrm>
        </p:spPr>
        <p:txBody>
          <a:bodyPr vert="horz" lIns="0" tIns="0" rIns="0" bIns="0" rtlCol="0" anchor="b">
            <a:normAutofit/>
          </a:bodyPr>
          <a:lstStyle/>
          <a:p>
            <a:pPr>
              <a:spcAft>
                <a:spcPts val="600"/>
              </a:spcAft>
            </a:pPr>
            <a:fld id="{921DB9F8-2932-4A13-97CA-3CF06357AF6F}" type="datetime1">
              <a:rPr lang="en-GB" smtClean="0"/>
              <a:pPr>
                <a:spcAft>
                  <a:spcPts val="600"/>
                </a:spcAft>
              </a:pPr>
              <a:t>27/03/2025</a:t>
            </a:fld>
            <a:endParaRPr lang="en-GB"/>
          </a:p>
        </p:txBody>
      </p:sp>
      <p:sp>
        <p:nvSpPr>
          <p:cNvPr id="7" name="灯片编号占位符 6">
            <a:extLst>
              <a:ext uri="{FF2B5EF4-FFF2-40B4-BE49-F238E27FC236}">
                <a16:creationId xmlns:a16="http://schemas.microsoft.com/office/drawing/2014/main" id="{CE0C98D5-32C7-CED2-86E1-52A7298CC4B5}"/>
              </a:ext>
            </a:extLst>
          </p:cNvPr>
          <p:cNvSpPr>
            <a:spLocks noGrp="1"/>
          </p:cNvSpPr>
          <p:nvPr>
            <p:ph type="sldNum" sz="quarter" idx="12"/>
          </p:nvPr>
        </p:nvSpPr>
        <p:spPr>
          <a:xfrm>
            <a:off x="5936755" y="6393702"/>
            <a:ext cx="318491" cy="137272"/>
          </a:xfrm>
        </p:spPr>
        <p:txBody>
          <a:bodyPr vert="horz" lIns="0" tIns="0" rIns="0" bIns="0" rtlCol="0" anchor="b">
            <a:normAutofit/>
          </a:bodyPr>
          <a:lstStyle/>
          <a:p>
            <a:pPr>
              <a:spcAft>
                <a:spcPts val="600"/>
              </a:spcAft>
            </a:pPr>
            <a:fld id="{CBA53E11-492D-48B3-9F9B-09541CA2A39A}" type="slidenum">
              <a:rPr lang="en-GB" smtClean="0"/>
              <a:pPr>
                <a:spcAft>
                  <a:spcPts val="600"/>
                </a:spcAft>
              </a:pPr>
              <a:t>7</a:t>
            </a:fld>
            <a:endParaRPr lang="en-GB"/>
          </a:p>
        </p:txBody>
      </p:sp>
      <p:pic>
        <p:nvPicPr>
          <p:cNvPr id="31" name="图片 30">
            <a:extLst>
              <a:ext uri="{FF2B5EF4-FFF2-40B4-BE49-F238E27FC236}">
                <a16:creationId xmlns:a16="http://schemas.microsoft.com/office/drawing/2014/main" id="{D273B219-9539-A6B3-5C92-A83CDFC2B887}"/>
              </a:ext>
            </a:extLst>
          </p:cNvPr>
          <p:cNvPicPr>
            <a:picLocks noChangeAspect="1"/>
          </p:cNvPicPr>
          <p:nvPr/>
        </p:nvPicPr>
        <p:blipFill>
          <a:blip r:embed="rId3"/>
          <a:stretch>
            <a:fillRect/>
          </a:stretch>
        </p:blipFill>
        <p:spPr>
          <a:xfrm>
            <a:off x="7224177" y="402670"/>
            <a:ext cx="1536565" cy="1606888"/>
          </a:xfrm>
          <a:prstGeom prst="rect">
            <a:avLst/>
          </a:prstGeom>
        </p:spPr>
      </p:pic>
      <p:pic>
        <p:nvPicPr>
          <p:cNvPr id="32" name="图片 31">
            <a:extLst>
              <a:ext uri="{FF2B5EF4-FFF2-40B4-BE49-F238E27FC236}">
                <a16:creationId xmlns:a16="http://schemas.microsoft.com/office/drawing/2014/main" id="{2ABB2032-78B5-E47A-8EF5-618435325890}"/>
              </a:ext>
            </a:extLst>
          </p:cNvPr>
          <p:cNvPicPr>
            <a:picLocks noChangeAspect="1"/>
          </p:cNvPicPr>
          <p:nvPr/>
        </p:nvPicPr>
        <p:blipFill>
          <a:blip r:embed="rId3"/>
          <a:stretch>
            <a:fillRect/>
          </a:stretch>
        </p:blipFill>
        <p:spPr>
          <a:xfrm>
            <a:off x="7865015" y="988067"/>
            <a:ext cx="1536565" cy="1606888"/>
          </a:xfrm>
          <a:prstGeom prst="rect">
            <a:avLst/>
          </a:prstGeom>
        </p:spPr>
      </p:pic>
      <p:pic>
        <p:nvPicPr>
          <p:cNvPr id="33" name="图片 32">
            <a:extLst>
              <a:ext uri="{FF2B5EF4-FFF2-40B4-BE49-F238E27FC236}">
                <a16:creationId xmlns:a16="http://schemas.microsoft.com/office/drawing/2014/main" id="{3F6ED418-8343-796B-16F3-3CCCA0130450}"/>
              </a:ext>
            </a:extLst>
          </p:cNvPr>
          <p:cNvPicPr>
            <a:picLocks noChangeAspect="1"/>
          </p:cNvPicPr>
          <p:nvPr/>
        </p:nvPicPr>
        <p:blipFill>
          <a:blip r:embed="rId3"/>
          <a:stretch>
            <a:fillRect/>
          </a:stretch>
        </p:blipFill>
        <p:spPr>
          <a:xfrm>
            <a:off x="8635121" y="1652790"/>
            <a:ext cx="1536565" cy="1606888"/>
          </a:xfrm>
          <a:prstGeom prst="rect">
            <a:avLst/>
          </a:prstGeom>
        </p:spPr>
      </p:pic>
      <p:pic>
        <p:nvPicPr>
          <p:cNvPr id="34" name="图片 33">
            <a:extLst>
              <a:ext uri="{FF2B5EF4-FFF2-40B4-BE49-F238E27FC236}">
                <a16:creationId xmlns:a16="http://schemas.microsoft.com/office/drawing/2014/main" id="{8B325ECC-9AAB-1DF1-FB03-3E6308C49BAF}"/>
              </a:ext>
            </a:extLst>
          </p:cNvPr>
          <p:cNvPicPr>
            <a:picLocks noChangeAspect="1"/>
          </p:cNvPicPr>
          <p:nvPr/>
        </p:nvPicPr>
        <p:blipFill>
          <a:blip r:embed="rId3"/>
          <a:stretch>
            <a:fillRect/>
          </a:stretch>
        </p:blipFill>
        <p:spPr>
          <a:xfrm>
            <a:off x="9405227" y="2333727"/>
            <a:ext cx="1536565" cy="1606888"/>
          </a:xfrm>
          <a:prstGeom prst="rect">
            <a:avLst/>
          </a:prstGeom>
        </p:spPr>
      </p:pic>
      <p:pic>
        <p:nvPicPr>
          <p:cNvPr id="35" name="图片 34">
            <a:extLst>
              <a:ext uri="{FF2B5EF4-FFF2-40B4-BE49-F238E27FC236}">
                <a16:creationId xmlns:a16="http://schemas.microsoft.com/office/drawing/2014/main" id="{D7C2DBB9-BB22-689A-DD21-D1F91FD7B34C}"/>
              </a:ext>
            </a:extLst>
          </p:cNvPr>
          <p:cNvPicPr>
            <a:picLocks noChangeAspect="1"/>
          </p:cNvPicPr>
          <p:nvPr/>
        </p:nvPicPr>
        <p:blipFill>
          <a:blip r:embed="rId4"/>
          <a:stretch>
            <a:fillRect/>
          </a:stretch>
        </p:blipFill>
        <p:spPr>
          <a:xfrm>
            <a:off x="6908360" y="4571695"/>
            <a:ext cx="815300" cy="1621886"/>
          </a:xfrm>
          <a:prstGeom prst="rect">
            <a:avLst/>
          </a:prstGeom>
        </p:spPr>
      </p:pic>
      <p:pic>
        <p:nvPicPr>
          <p:cNvPr id="38" name="图片 37" descr="图标&#10;&#10;AI 生成的内容可能不正确。">
            <a:extLst>
              <a:ext uri="{FF2B5EF4-FFF2-40B4-BE49-F238E27FC236}">
                <a16:creationId xmlns:a16="http://schemas.microsoft.com/office/drawing/2014/main" id="{D0B73A76-FBE9-4861-CC8E-B681E0A492B7}"/>
              </a:ext>
            </a:extLst>
          </p:cNvPr>
          <p:cNvPicPr>
            <a:picLocks noChangeAspect="1"/>
          </p:cNvPicPr>
          <p:nvPr/>
        </p:nvPicPr>
        <p:blipFill>
          <a:blip r:embed="rId5"/>
          <a:stretch>
            <a:fillRect/>
          </a:stretch>
        </p:blipFill>
        <p:spPr>
          <a:xfrm rot="5400000">
            <a:off x="7645634" y="2690205"/>
            <a:ext cx="905282" cy="885825"/>
          </a:xfrm>
          <a:prstGeom prst="rect">
            <a:avLst/>
          </a:prstGeom>
        </p:spPr>
      </p:pic>
      <p:pic>
        <p:nvPicPr>
          <p:cNvPr id="39" name="图片 38" descr="图标&#10;&#10;AI 生成的内容可能不正确。">
            <a:extLst>
              <a:ext uri="{FF2B5EF4-FFF2-40B4-BE49-F238E27FC236}">
                <a16:creationId xmlns:a16="http://schemas.microsoft.com/office/drawing/2014/main" id="{79490205-6A05-446B-C3E7-D95DBC81C1B0}"/>
              </a:ext>
            </a:extLst>
          </p:cNvPr>
          <p:cNvPicPr>
            <a:picLocks noChangeAspect="1"/>
          </p:cNvPicPr>
          <p:nvPr/>
        </p:nvPicPr>
        <p:blipFill>
          <a:blip r:embed="rId5"/>
          <a:stretch>
            <a:fillRect/>
          </a:stretch>
        </p:blipFill>
        <p:spPr>
          <a:xfrm rot="16200000">
            <a:off x="7734803" y="4011544"/>
            <a:ext cx="905282" cy="885825"/>
          </a:xfrm>
          <a:prstGeom prst="rect">
            <a:avLst/>
          </a:prstGeom>
        </p:spPr>
      </p:pic>
      <p:pic>
        <p:nvPicPr>
          <p:cNvPr id="40" name="图片 39" descr="卡通人物&#10;&#10;AI 生成的内容可能不正确。">
            <a:extLst>
              <a:ext uri="{FF2B5EF4-FFF2-40B4-BE49-F238E27FC236}">
                <a16:creationId xmlns:a16="http://schemas.microsoft.com/office/drawing/2014/main" id="{A97EEADF-DFA4-3952-A837-617BAF660970}"/>
              </a:ext>
            </a:extLst>
          </p:cNvPr>
          <p:cNvPicPr>
            <a:picLocks noChangeAspect="1"/>
          </p:cNvPicPr>
          <p:nvPr/>
        </p:nvPicPr>
        <p:blipFill>
          <a:blip r:embed="rId6"/>
          <a:stretch>
            <a:fillRect/>
          </a:stretch>
        </p:blipFill>
        <p:spPr>
          <a:xfrm>
            <a:off x="7455238" y="3578157"/>
            <a:ext cx="1310397" cy="415047"/>
          </a:xfrm>
          <a:prstGeom prst="rect">
            <a:avLst/>
          </a:prstGeom>
        </p:spPr>
      </p:pic>
    </p:spTree>
    <p:extLst>
      <p:ext uri="{BB962C8B-B14F-4D97-AF65-F5344CB8AC3E}">
        <p14:creationId xmlns:p14="http://schemas.microsoft.com/office/powerpoint/2010/main" val="12671734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9449E44F-5566-73C8-3614-D3B5BF650919}"/>
              </a:ext>
            </a:extLst>
          </p:cNvPr>
          <p:cNvSpPr>
            <a:spLocks noGrp="1"/>
          </p:cNvSpPr>
          <p:nvPr>
            <p:ph type="dt" sz="half" idx="10"/>
          </p:nvPr>
        </p:nvSpPr>
        <p:spPr>
          <a:xfrm>
            <a:off x="10641349" y="6393702"/>
            <a:ext cx="1233647" cy="137270"/>
          </a:xfrm>
        </p:spPr>
        <p:txBody>
          <a:bodyPr anchor="b">
            <a:normAutofit/>
          </a:bodyPr>
          <a:lstStyle/>
          <a:p>
            <a:pPr>
              <a:spcAft>
                <a:spcPts val="600"/>
              </a:spcAft>
            </a:pPr>
            <a:fld id="{921DB9F8-2932-4A13-97CA-3CF06357AF6F}" type="datetime1">
              <a:rPr lang="en-GB" smtClean="0"/>
              <a:pPr>
                <a:spcAft>
                  <a:spcPts val="600"/>
                </a:spcAft>
              </a:pPr>
              <a:t>27/03/2025</a:t>
            </a:fld>
            <a:endParaRPr lang="en-GB"/>
          </a:p>
        </p:txBody>
      </p:sp>
      <p:sp>
        <p:nvSpPr>
          <p:cNvPr id="7" name="灯片编号占位符 6">
            <a:extLst>
              <a:ext uri="{FF2B5EF4-FFF2-40B4-BE49-F238E27FC236}">
                <a16:creationId xmlns:a16="http://schemas.microsoft.com/office/drawing/2014/main" id="{2B2FA2F7-D7AE-F2A5-72A2-B354AA69C532}"/>
              </a:ext>
            </a:extLst>
          </p:cNvPr>
          <p:cNvSpPr>
            <a:spLocks noGrp="1"/>
          </p:cNvSpPr>
          <p:nvPr>
            <p:ph type="sldNum" sz="quarter" idx="12"/>
          </p:nvPr>
        </p:nvSpPr>
        <p:spPr>
          <a:xfrm>
            <a:off x="5936755" y="6393702"/>
            <a:ext cx="318491" cy="137272"/>
          </a:xfrm>
        </p:spPr>
        <p:txBody>
          <a:bodyPr anchor="b">
            <a:normAutofit/>
          </a:bodyPr>
          <a:lstStyle/>
          <a:p>
            <a:pPr>
              <a:spcAft>
                <a:spcPts val="600"/>
              </a:spcAft>
            </a:pPr>
            <a:fld id="{CBA53E11-492D-48B3-9F9B-09541CA2A39A}" type="slidenum">
              <a:rPr lang="en-GB" smtClean="0"/>
              <a:pPr>
                <a:spcAft>
                  <a:spcPts val="600"/>
                </a:spcAft>
              </a:pPr>
              <a:t>8</a:t>
            </a:fld>
            <a:endParaRPr lang="en-GB"/>
          </a:p>
        </p:txBody>
      </p:sp>
      <p:sp>
        <p:nvSpPr>
          <p:cNvPr id="17" name="Text Placeholder 4">
            <a:extLst>
              <a:ext uri="{FF2B5EF4-FFF2-40B4-BE49-F238E27FC236}">
                <a16:creationId xmlns:a16="http://schemas.microsoft.com/office/drawing/2014/main" id="{0FC9637F-D919-1E35-ED3C-B058FC34C14D}"/>
              </a:ext>
            </a:extLst>
          </p:cNvPr>
          <p:cNvSpPr>
            <a:spLocks noGrp="1"/>
          </p:cNvSpPr>
          <p:nvPr>
            <p:ph type="body" sz="quarter" idx="14"/>
          </p:nvPr>
        </p:nvSpPr>
        <p:spPr>
          <a:xfrm>
            <a:off x="325800" y="1890378"/>
            <a:ext cx="3600000" cy="1378053"/>
          </a:xfrm>
        </p:spPr>
        <p:txBody>
          <a:bodyPr vert="horz" lIns="0" tIns="0" rIns="0" bIns="0" rtlCol="0" anchor="t">
            <a:noAutofit/>
          </a:bodyPr>
          <a:lstStyle/>
          <a:p>
            <a:r>
              <a:rPr lang="en-US"/>
              <a:t>Boxes for fixing IMU sensors</a:t>
            </a:r>
          </a:p>
          <a:p>
            <a:endParaRPr lang="en-US"/>
          </a:p>
          <a:p>
            <a:r>
              <a:rPr lang="en-US"/>
              <a:t>Through hole for wrist strap</a:t>
            </a:r>
          </a:p>
          <a:p>
            <a:endParaRPr lang="en-US"/>
          </a:p>
        </p:txBody>
      </p:sp>
      <p:pic>
        <p:nvPicPr>
          <p:cNvPr id="9" name="图片 8">
            <a:extLst>
              <a:ext uri="{FF2B5EF4-FFF2-40B4-BE49-F238E27FC236}">
                <a16:creationId xmlns:a16="http://schemas.microsoft.com/office/drawing/2014/main" id="{5C8BCA87-D07C-DA14-9BC1-1BDBF7FBDE75}"/>
              </a:ext>
            </a:extLst>
          </p:cNvPr>
          <p:cNvPicPr>
            <a:picLocks noChangeAspect="1"/>
          </p:cNvPicPr>
          <p:nvPr/>
        </p:nvPicPr>
        <p:blipFill>
          <a:blip r:embed="rId3"/>
          <a:srcRect t="9093" b="7127"/>
          <a:stretch/>
        </p:blipFill>
        <p:spPr>
          <a:xfrm>
            <a:off x="4541219" y="327819"/>
            <a:ext cx="3744000" cy="2925000"/>
          </a:xfrm>
          <a:prstGeom prst="rect">
            <a:avLst/>
          </a:prstGeom>
          <a:noFill/>
        </p:spPr>
      </p:pic>
      <p:pic>
        <p:nvPicPr>
          <p:cNvPr id="10" name="图片 9" descr="图片包含 工程绘图&#10;&#10;AI 生成的内容可能不正确。">
            <a:extLst>
              <a:ext uri="{FF2B5EF4-FFF2-40B4-BE49-F238E27FC236}">
                <a16:creationId xmlns:a16="http://schemas.microsoft.com/office/drawing/2014/main" id="{B16FB4F5-5D70-F9CE-51F9-1CAE6D54318C}"/>
              </a:ext>
            </a:extLst>
          </p:cNvPr>
          <p:cNvPicPr>
            <a:picLocks noChangeAspect="1"/>
          </p:cNvPicPr>
          <p:nvPr/>
        </p:nvPicPr>
        <p:blipFill>
          <a:blip r:embed="rId4"/>
          <a:srcRect b="10201"/>
          <a:stretch/>
        </p:blipFill>
        <p:spPr>
          <a:xfrm>
            <a:off x="8292289" y="252980"/>
            <a:ext cx="3744000" cy="2925000"/>
          </a:xfrm>
          <a:prstGeom prst="rect">
            <a:avLst/>
          </a:prstGeom>
          <a:noFill/>
        </p:spPr>
      </p:pic>
      <p:sp>
        <p:nvSpPr>
          <p:cNvPr id="8" name="副标题 7">
            <a:extLst>
              <a:ext uri="{FF2B5EF4-FFF2-40B4-BE49-F238E27FC236}">
                <a16:creationId xmlns:a16="http://schemas.microsoft.com/office/drawing/2014/main" id="{F191523B-1BF8-A094-054B-C11997F1F94F}"/>
              </a:ext>
            </a:extLst>
          </p:cNvPr>
          <p:cNvSpPr>
            <a:spLocks noGrp="1"/>
          </p:cNvSpPr>
          <p:nvPr>
            <p:ph type="subTitle" idx="13"/>
          </p:nvPr>
        </p:nvSpPr>
        <p:spPr>
          <a:xfrm>
            <a:off x="325800" y="886437"/>
            <a:ext cx="3600000" cy="371567"/>
          </a:xfrm>
        </p:spPr>
        <p:txBody>
          <a:bodyPr vert="horz" lIns="0" tIns="0" rIns="0" bIns="0" rtlCol="0">
            <a:normAutofit/>
          </a:bodyPr>
          <a:lstStyle/>
          <a:p>
            <a:pPr>
              <a:spcAft>
                <a:spcPts val="600"/>
              </a:spcAft>
            </a:pPr>
            <a:r>
              <a:rPr lang="zh-CN" altLang="en-US"/>
              <a:t>3D -printing</a:t>
            </a:r>
          </a:p>
        </p:txBody>
      </p:sp>
      <p:sp>
        <p:nvSpPr>
          <p:cNvPr id="2" name="标题 1">
            <a:extLst>
              <a:ext uri="{FF2B5EF4-FFF2-40B4-BE49-F238E27FC236}">
                <a16:creationId xmlns:a16="http://schemas.microsoft.com/office/drawing/2014/main" id="{ED441C6D-113C-7A1A-4509-014FBF2BBA57}"/>
              </a:ext>
            </a:extLst>
          </p:cNvPr>
          <p:cNvSpPr>
            <a:spLocks noGrp="1"/>
          </p:cNvSpPr>
          <p:nvPr>
            <p:ph type="title"/>
          </p:nvPr>
        </p:nvSpPr>
        <p:spPr>
          <a:xfrm>
            <a:off x="325800" y="252000"/>
            <a:ext cx="3600000" cy="378044"/>
          </a:xfrm>
        </p:spPr>
        <p:txBody>
          <a:bodyPr anchor="t">
            <a:normAutofit/>
          </a:bodyPr>
          <a:lstStyle/>
          <a:p>
            <a:r>
              <a:rPr lang="en-US" altLang="zh-CN" sz="2200"/>
              <a:t>Overview of hard ware design</a:t>
            </a:r>
            <a:endParaRPr lang="zh-CN" sz="2200"/>
          </a:p>
        </p:txBody>
      </p:sp>
      <p:pic>
        <p:nvPicPr>
          <p:cNvPr id="11" name="图片 10" descr="图片包含 游戏机, 刀&#10;&#10;AI 生成的内容可能不正确。">
            <a:extLst>
              <a:ext uri="{FF2B5EF4-FFF2-40B4-BE49-F238E27FC236}">
                <a16:creationId xmlns:a16="http://schemas.microsoft.com/office/drawing/2014/main" id="{288BDB1C-B2B9-4161-C624-4BAA0B41A327}"/>
              </a:ext>
            </a:extLst>
          </p:cNvPr>
          <p:cNvPicPr>
            <a:picLocks noChangeAspect="1"/>
          </p:cNvPicPr>
          <p:nvPr/>
        </p:nvPicPr>
        <p:blipFill>
          <a:blip r:embed="rId5"/>
          <a:srcRect l="214" r="525" b="-4"/>
          <a:stretch/>
        </p:blipFill>
        <p:spPr>
          <a:xfrm>
            <a:off x="4275880" y="3336100"/>
            <a:ext cx="3744000" cy="2925000"/>
          </a:xfrm>
          <a:prstGeom prst="rect">
            <a:avLst/>
          </a:prstGeom>
          <a:noFill/>
        </p:spPr>
      </p:pic>
      <p:pic>
        <p:nvPicPr>
          <p:cNvPr id="12" name="图片 11" descr="卡通人物&#10;&#10;AI 生成的内容可能不正确。">
            <a:extLst>
              <a:ext uri="{FF2B5EF4-FFF2-40B4-BE49-F238E27FC236}">
                <a16:creationId xmlns:a16="http://schemas.microsoft.com/office/drawing/2014/main" id="{793B4FB7-7DB8-2EB5-6758-4C578BBBE2D4}"/>
              </a:ext>
            </a:extLst>
          </p:cNvPr>
          <p:cNvPicPr>
            <a:picLocks noChangeAspect="1"/>
          </p:cNvPicPr>
          <p:nvPr/>
        </p:nvPicPr>
        <p:blipFill>
          <a:blip r:embed="rId6"/>
          <a:srcRect t="8805" r="4" b="4"/>
          <a:stretch/>
        </p:blipFill>
        <p:spPr>
          <a:xfrm>
            <a:off x="8122200" y="3336100"/>
            <a:ext cx="3744000" cy="2925000"/>
          </a:xfrm>
          <a:prstGeom prst="rect">
            <a:avLst/>
          </a:prstGeom>
          <a:noFill/>
        </p:spPr>
      </p:pic>
      <p:pic>
        <p:nvPicPr>
          <p:cNvPr id="3" name="图片 2" descr="人的照片上写着字&#10;&#10;AI 生成的内容可能不正确。">
            <a:extLst>
              <a:ext uri="{FF2B5EF4-FFF2-40B4-BE49-F238E27FC236}">
                <a16:creationId xmlns:a16="http://schemas.microsoft.com/office/drawing/2014/main" id="{B4E607C5-4F9E-3155-A507-AB64072D4960}"/>
              </a:ext>
            </a:extLst>
          </p:cNvPr>
          <p:cNvPicPr>
            <a:picLocks noChangeAspect="1"/>
          </p:cNvPicPr>
          <p:nvPr/>
        </p:nvPicPr>
        <p:blipFill>
          <a:blip r:embed="rId7"/>
          <a:stretch>
            <a:fillRect/>
          </a:stretch>
        </p:blipFill>
        <p:spPr>
          <a:xfrm>
            <a:off x="65341" y="2907970"/>
            <a:ext cx="4120243" cy="3359604"/>
          </a:xfrm>
          <a:prstGeom prst="rect">
            <a:avLst/>
          </a:prstGeom>
        </p:spPr>
      </p:pic>
    </p:spTree>
    <p:extLst>
      <p:ext uri="{BB962C8B-B14F-4D97-AF65-F5344CB8AC3E}">
        <p14:creationId xmlns:p14="http://schemas.microsoft.com/office/powerpoint/2010/main" val="37835950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0092899-8D38-44D7-FB52-637E559ED231}"/>
              </a:ext>
            </a:extLst>
          </p:cNvPr>
          <p:cNvSpPr>
            <a:spLocks noGrp="1"/>
          </p:cNvSpPr>
          <p:nvPr>
            <p:ph type="dt" sz="half" idx="10"/>
          </p:nvPr>
        </p:nvSpPr>
        <p:spPr/>
        <p:txBody>
          <a:bodyPr/>
          <a:lstStyle/>
          <a:p>
            <a:fld id="{CCAD84DF-3B13-4783-A18D-887F4839C415}" type="datetime1">
              <a:rPr lang="en-GB" smtClean="0"/>
              <a:t>27/03/2025</a:t>
            </a:fld>
            <a:endParaRPr lang="en-GB"/>
          </a:p>
        </p:txBody>
      </p:sp>
      <p:sp>
        <p:nvSpPr>
          <p:cNvPr id="4" name="灯片编号占位符 3">
            <a:extLst>
              <a:ext uri="{FF2B5EF4-FFF2-40B4-BE49-F238E27FC236}">
                <a16:creationId xmlns:a16="http://schemas.microsoft.com/office/drawing/2014/main" id="{27EFC1BC-EFDC-D832-E950-88C895F2A0A1}"/>
              </a:ext>
            </a:extLst>
          </p:cNvPr>
          <p:cNvSpPr>
            <a:spLocks noGrp="1"/>
          </p:cNvSpPr>
          <p:nvPr>
            <p:ph type="sldNum" sz="quarter" idx="12"/>
          </p:nvPr>
        </p:nvSpPr>
        <p:spPr/>
        <p:txBody>
          <a:bodyPr/>
          <a:lstStyle/>
          <a:p>
            <a:fld id="{CBA53E11-492D-48B3-9F9B-09541CA2A39A}" type="slidenum">
              <a:rPr lang="en-GB" smtClean="0"/>
              <a:pPr/>
              <a:t>9</a:t>
            </a:fld>
            <a:endParaRPr lang="en-GB"/>
          </a:p>
        </p:txBody>
      </p:sp>
      <p:sp>
        <p:nvSpPr>
          <p:cNvPr id="5" name="文本占位符 4">
            <a:extLst>
              <a:ext uri="{FF2B5EF4-FFF2-40B4-BE49-F238E27FC236}">
                <a16:creationId xmlns:a16="http://schemas.microsoft.com/office/drawing/2014/main" id="{F2BCC52A-DBE1-2389-F326-9605C1CCC1CA}"/>
              </a:ext>
            </a:extLst>
          </p:cNvPr>
          <p:cNvSpPr>
            <a:spLocks noGrp="1"/>
          </p:cNvSpPr>
          <p:nvPr>
            <p:ph type="body" sz="quarter" idx="14"/>
          </p:nvPr>
        </p:nvSpPr>
        <p:spPr>
          <a:xfrm>
            <a:off x="325800" y="1394619"/>
            <a:ext cx="5453259" cy="4866481"/>
          </a:xfrm>
        </p:spPr>
        <p:txBody>
          <a:bodyPr vert="horz" lIns="0" tIns="0" rIns="0" bIns="0" rtlCol="0" anchor="t">
            <a:noAutofit/>
          </a:bodyPr>
          <a:lstStyle/>
          <a:p>
            <a:pPr marL="285750" indent="-285750">
              <a:buChar char="•"/>
            </a:pPr>
            <a:r>
              <a:rPr lang="zh-CN" altLang="en-US" sz="2800"/>
              <a:t>Calculate linear accleration </a:t>
            </a:r>
            <a:endParaRPr lang="en-US" altLang="zh-CN" sz="2800" b="1">
              <a:latin typeface="Aptos"/>
            </a:endParaRPr>
          </a:p>
          <a:p>
            <a:pPr marL="285750" indent="-285750">
              <a:lnSpc>
                <a:spcPct val="90000"/>
              </a:lnSpc>
              <a:spcBef>
                <a:spcPts val="1000"/>
              </a:spcBef>
              <a:buChar char="•"/>
            </a:pPr>
            <a:r>
              <a:rPr lang="en-US" sz="2800">
                <a:latin typeface="Aptos"/>
              </a:rPr>
              <a:t>Developed a system with four transmitters and one receiver using ESP-NOW.</a:t>
            </a:r>
          </a:p>
          <a:p>
            <a:pPr marL="285750" indent="-285750">
              <a:lnSpc>
                <a:spcPct val="90000"/>
              </a:lnSpc>
              <a:spcBef>
                <a:spcPts val="1000"/>
              </a:spcBef>
              <a:buChar char="•"/>
            </a:pPr>
            <a:r>
              <a:rPr lang="en-US" sz="2800">
                <a:latin typeface="Aptos"/>
              </a:rPr>
              <a:t>Approximate synchronization via Network Time Protocol (NTP).</a:t>
            </a:r>
            <a:endParaRPr lang="en-US" sz="2800"/>
          </a:p>
          <a:p>
            <a:pPr marL="285750" indent="-285750">
              <a:lnSpc>
                <a:spcPct val="90000"/>
              </a:lnSpc>
              <a:spcBef>
                <a:spcPts val="1000"/>
              </a:spcBef>
              <a:buChar char="•"/>
            </a:pPr>
            <a:r>
              <a:rPr lang="en-US" sz="2800">
                <a:latin typeface="Aptos"/>
              </a:rPr>
              <a:t>An acknowledgment (ACK) mechanism is used.</a:t>
            </a:r>
          </a:p>
          <a:p>
            <a:pPr marL="285750" indent="-285750">
              <a:lnSpc>
                <a:spcPct val="90000"/>
              </a:lnSpc>
              <a:spcBef>
                <a:spcPts val="1000"/>
              </a:spcBef>
              <a:buChar char="•"/>
            </a:pPr>
            <a:r>
              <a:rPr lang="en-US" sz="2800">
                <a:latin typeface="Aptos"/>
              </a:rPr>
              <a:t>Utilized a circular buffer at the receiver </a:t>
            </a:r>
          </a:p>
        </p:txBody>
      </p:sp>
      <p:pic>
        <p:nvPicPr>
          <p:cNvPr id="16" name="图片占位符 15">
            <a:extLst>
              <a:ext uri="{FF2B5EF4-FFF2-40B4-BE49-F238E27FC236}">
                <a16:creationId xmlns:a16="http://schemas.microsoft.com/office/drawing/2014/main" id="{01E8F111-A13B-7A5C-55AA-002855C2648F}"/>
              </a:ext>
            </a:extLst>
          </p:cNvPr>
          <p:cNvPicPr>
            <a:picLocks noGrp="1" noChangeAspect="1"/>
          </p:cNvPicPr>
          <p:nvPr>
            <p:ph type="pic" sz="quarter" idx="16"/>
          </p:nvPr>
        </p:nvPicPr>
        <p:blipFill>
          <a:blip r:embed="rId3"/>
          <a:srcRect t="2005" b="2005"/>
          <a:stretch/>
        </p:blipFill>
        <p:spPr>
          <a:xfrm>
            <a:off x="6847147" y="912983"/>
            <a:ext cx="3865971" cy="2128075"/>
          </a:xfrm>
        </p:spPr>
      </p:pic>
      <p:sp>
        <p:nvSpPr>
          <p:cNvPr id="8" name="副标题 7">
            <a:extLst>
              <a:ext uri="{FF2B5EF4-FFF2-40B4-BE49-F238E27FC236}">
                <a16:creationId xmlns:a16="http://schemas.microsoft.com/office/drawing/2014/main" id="{E132D587-5A88-B5A1-64CA-115537177E8A}"/>
              </a:ext>
            </a:extLst>
          </p:cNvPr>
          <p:cNvSpPr>
            <a:spLocks noGrp="1"/>
          </p:cNvSpPr>
          <p:nvPr>
            <p:ph type="subTitle" idx="13"/>
          </p:nvPr>
        </p:nvSpPr>
        <p:spPr>
          <a:xfrm>
            <a:off x="325800" y="1024715"/>
            <a:ext cx="3600000" cy="371567"/>
          </a:xfrm>
        </p:spPr>
        <p:txBody>
          <a:bodyPr vert="horz" lIns="0" tIns="0" rIns="0" bIns="0" rtlCol="0" anchor="t">
            <a:noAutofit/>
          </a:bodyPr>
          <a:lstStyle/>
          <a:p>
            <a:r>
              <a:rPr lang="zh-CN"/>
              <a:t>C</a:t>
            </a:r>
            <a:r>
              <a:rPr lang="zh-CN">
                <a:ea typeface="+mn-lt"/>
                <a:cs typeface="+mn-lt"/>
              </a:rPr>
              <a:t>ommunications</a:t>
            </a:r>
            <a:endParaRPr lang="zh-CN"/>
          </a:p>
        </p:txBody>
      </p:sp>
      <p:sp>
        <p:nvSpPr>
          <p:cNvPr id="15" name="标题 1">
            <a:extLst>
              <a:ext uri="{FF2B5EF4-FFF2-40B4-BE49-F238E27FC236}">
                <a16:creationId xmlns:a16="http://schemas.microsoft.com/office/drawing/2014/main" id="{ED441C6D-113C-7A1A-4509-014FBF2BBA57}"/>
              </a:ext>
            </a:extLst>
          </p:cNvPr>
          <p:cNvSpPr>
            <a:spLocks noGrp="1"/>
          </p:cNvSpPr>
          <p:nvPr/>
        </p:nvSpPr>
        <p:spPr>
          <a:xfrm>
            <a:off x="325800" y="252000"/>
            <a:ext cx="3600000" cy="378044"/>
          </a:xfrm>
          <a:prstGeom prst="rect">
            <a:avLst/>
          </a:prstGeom>
        </p:spPr>
        <p:txBody>
          <a:bodyPr vert="horz" lIns="0" tIns="0" rIns="0" bIns="0" rtlCol="0" anchor="t">
            <a:normAutofit/>
          </a:bodyPr>
          <a:lstStyle>
            <a:lvl1pPr algn="l" defTabSz="685765" rtl="0" eaLnBrk="1" latinLnBrk="0" hangingPunct="1">
              <a:lnSpc>
                <a:spcPct val="90000"/>
              </a:lnSpc>
              <a:spcBef>
                <a:spcPct val="0"/>
              </a:spcBef>
              <a:buNone/>
              <a:defRPr sz="2600" b="0" kern="1200">
                <a:solidFill>
                  <a:schemeClr val="accent1"/>
                </a:solidFill>
                <a:latin typeface="+mj-lt"/>
                <a:ea typeface="+mj-ea"/>
                <a:cs typeface="+mj-cs"/>
              </a:defRPr>
            </a:lvl1pPr>
          </a:lstStyle>
          <a:p>
            <a:r>
              <a:rPr lang="en-US" altLang="zh-CN" sz="2200"/>
              <a:t>Overview of hard ware design</a:t>
            </a:r>
            <a:endParaRPr lang="zh-CN" sz="2200"/>
          </a:p>
        </p:txBody>
      </p:sp>
      <p:pic>
        <p:nvPicPr>
          <p:cNvPr id="10" name="图片 9" descr="桌子上有许多电子产品&#10;&#10;AI 生成的内容可能不正确。">
            <a:extLst>
              <a:ext uri="{FF2B5EF4-FFF2-40B4-BE49-F238E27FC236}">
                <a16:creationId xmlns:a16="http://schemas.microsoft.com/office/drawing/2014/main" id="{D643AB55-73AD-828B-1219-B74077A8B9F6}"/>
              </a:ext>
            </a:extLst>
          </p:cNvPr>
          <p:cNvPicPr>
            <a:picLocks noChangeAspect="1"/>
          </p:cNvPicPr>
          <p:nvPr/>
        </p:nvPicPr>
        <p:blipFill>
          <a:blip r:embed="rId4"/>
          <a:stretch>
            <a:fillRect/>
          </a:stretch>
        </p:blipFill>
        <p:spPr>
          <a:xfrm>
            <a:off x="6844318" y="3429308"/>
            <a:ext cx="4000620" cy="2221562"/>
          </a:xfrm>
          <a:prstGeom prst="rect">
            <a:avLst/>
          </a:prstGeom>
        </p:spPr>
      </p:pic>
    </p:spTree>
    <p:extLst>
      <p:ext uri="{BB962C8B-B14F-4D97-AF65-F5344CB8AC3E}">
        <p14:creationId xmlns:p14="http://schemas.microsoft.com/office/powerpoint/2010/main" val="921069087"/>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Sans font theme">
      <a:majorFont>
        <a:latin typeface="Imperial Sans Text Semibold"/>
        <a:ea typeface=""/>
        <a:cs typeface=""/>
      </a:majorFont>
      <a:minorFont>
        <a:latin typeface="Imperial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ICL_PowerPoint 16_9 template.potx" id="{9379B5C2-89E2-4436-AAC2-A0EB58951E1D}" vid="{86F68850-0020-4398-8624-9E7898556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46F707A2FB314D89FF9D4A2CD15806" ma:contentTypeVersion="8" ma:contentTypeDescription="Create a new document." ma:contentTypeScope="" ma:versionID="041dc651b65238ffe558b2ad90e6dbd1">
  <xsd:schema xmlns:xsd="http://www.w3.org/2001/XMLSchema" xmlns:xs="http://www.w3.org/2001/XMLSchema" xmlns:p="http://schemas.microsoft.com/office/2006/metadata/properties" xmlns:ns2="d258c88a-85d0-42f9-8e37-47d08891410d" targetNamespace="http://schemas.microsoft.com/office/2006/metadata/properties" ma:root="true" ma:fieldsID="8569b6925268a07c0d60b0685f632efa" ns2:_="">
    <xsd:import namespace="d258c88a-85d0-42f9-8e37-47d08891410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58c88a-85d0-42f9-8e37-47d0889141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A5F9AD-4045-4755-9ACA-1A31AAC2C17E}">
  <ds:schemaRefs>
    <ds:schemaRef ds:uri="d258c88a-85d0-42f9-8e37-47d0889141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376263F-ED79-45D2-A758-641A50AC802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03E6729-2AAE-45F5-A3FD-45C5A4EBD6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Imperial_PowerPoint 16_9 template</Template>
  <Application>Microsoft Office PowerPoint</Application>
  <PresentationFormat>宽屏</PresentationFormat>
  <Slides>21</Slides>
  <Notes>12</Notes>
  <HiddenSlides>0</HiddenSlide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ICL PPT Theme</vt:lpstr>
      <vt:lpstr>Intelligent Fencing system</vt:lpstr>
      <vt:lpstr>Problem Statement</vt:lpstr>
      <vt:lpstr>Background and Purpose</vt:lpstr>
      <vt:lpstr>Summary of our work</vt:lpstr>
      <vt:lpstr>Overview of the system</vt:lpstr>
      <vt:lpstr>Methods</vt:lpstr>
      <vt:lpstr>PowerPoint 演示文稿</vt:lpstr>
      <vt:lpstr>Overview of hard ware design</vt:lpstr>
      <vt:lpstr>PowerPoint 演示文稿</vt:lpstr>
      <vt:lpstr>Data collection</vt:lpstr>
      <vt:lpstr>Data collection &amp; Augmentaion</vt:lpstr>
      <vt:lpstr>Labelling</vt:lpstr>
      <vt:lpstr>Model</vt:lpstr>
      <vt:lpstr>State Machine</vt:lpstr>
      <vt:lpstr>Results </vt:lpstr>
      <vt:lpstr>Model Performance​</vt:lpstr>
      <vt:lpstr>Offline mode</vt:lpstr>
      <vt:lpstr>Online mode</vt:lpstr>
      <vt:lpstr>Video</vt:lpstr>
      <vt:lpstr>Video Demonstration</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Ziqi</dc:creator>
  <cp:revision>33</cp:revision>
  <dcterms:created xsi:type="dcterms:W3CDTF">2025-03-18T12:06:33Z</dcterms:created>
  <dcterms:modified xsi:type="dcterms:W3CDTF">2025-03-27T17:38:23Z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0x010100C746F707A2FB314D89FF9D4A2CD15806</vt:lpwstr>
  </property>
</Properties>
</file>